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61" r:id="rId2"/>
    <p:sldId id="273" r:id="rId3"/>
    <p:sldId id="269" r:id="rId4"/>
    <p:sldId id="274" r:id="rId5"/>
    <p:sldId id="275" r:id="rId6"/>
    <p:sldId id="270" r:id="rId7"/>
    <p:sldId id="271" r:id="rId8"/>
    <p:sldId id="272" r:id="rId9"/>
    <p:sldId id="276" r:id="rId10"/>
    <p:sldId id="277" r:id="rId11"/>
    <p:sldId id="278" r:id="rId12"/>
    <p:sldId id="267" r:id="rId13"/>
    <p:sldId id="268" r:id="rId14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16" userDrawn="1">
          <p15:clr>
            <a:srgbClr val="A4A3A4"/>
          </p15:clr>
        </p15:guide>
        <p15:guide id="2" pos="71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2" autoAdjust="0"/>
    <p:restoredTop sz="91977" autoAdjust="0"/>
  </p:normalViewPr>
  <p:slideViewPr>
    <p:cSldViewPr snapToGrid="0">
      <p:cViewPr varScale="1">
        <p:scale>
          <a:sx n="71" d="100"/>
          <a:sy n="71" d="100"/>
        </p:scale>
        <p:origin x="840" y="66"/>
      </p:cViewPr>
      <p:guideLst>
        <p:guide orient="horz" pos="1416"/>
        <p:guide pos="71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bufalin\Downloads\Company%20Background%20and%20Fundamental%20Analysis%20Data_v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bufalin\Downloads\Company%20Background%20and%20Fundamental%20Analysis%20Data_v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bufalin\Downloads\Company%20Background%20and%20Fundamental%20Analysis%20Data_v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bufalin\Downloads\TRUP.csv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bufalin\Downloads\TRUP%20EPS%20Forecasting_v10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bufalin\Downloads\Company%20Background%20and%20Fundamental%20Analysis%20Data_v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E2A-43EE-A303-38B86527CD2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E2A-43EE-A303-38B86527CD2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E2A-43EE-A303-38B86527CD2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E2A-43EE-A303-38B86527CD2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E2A-43EE-A303-38B86527CD25}"/>
              </c:ext>
            </c:extLst>
          </c:dPt>
          <c:dLbls>
            <c:dLbl>
              <c:idx val="0"/>
              <c:layout>
                <c:manualLayout>
                  <c:x val="0"/>
                  <c:y val="-0.1141811217031867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E2A-43EE-A303-38B86527CD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Garamond" panose="02020404030301010803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'[Company Background and Fundamental Analysis Data_v1.xlsx]US Industry Concentration'!$B$3:$B$7</c:f>
              <c:strCache>
                <c:ptCount val="5"/>
                <c:pt idx="0">
                  <c:v>Nationwide Pet Insurance</c:v>
                </c:pt>
                <c:pt idx="1">
                  <c:v>Trupanion</c:v>
                </c:pt>
                <c:pt idx="2">
                  <c:v>ASPCA Pet Health Insurance</c:v>
                </c:pt>
                <c:pt idx="3">
                  <c:v>Petplan Pet Insurance</c:v>
                </c:pt>
                <c:pt idx="4">
                  <c:v>Other</c:v>
                </c:pt>
              </c:strCache>
            </c:strRef>
          </c:cat>
          <c:val>
            <c:numRef>
              <c:f>'[Company Background and Fundamental Analysis Data_v1.xlsx]US Industry Concentration'!$C$3:$C$7</c:f>
              <c:numCache>
                <c:formatCode>0.0%</c:formatCode>
                <c:ptCount val="5"/>
                <c:pt idx="0">
                  <c:v>0.44600000000000001</c:v>
                </c:pt>
                <c:pt idx="1">
                  <c:v>0.29299999999999998</c:v>
                </c:pt>
                <c:pt idx="2">
                  <c:v>0.11799999999999999</c:v>
                </c:pt>
                <c:pt idx="3">
                  <c:v>7.0000000000000007E-2</c:v>
                </c:pt>
                <c:pt idx="4">
                  <c:v>7.2999999999999954E-2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E2A-43EE-A303-38B86527CD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1.5035285565849618E-2"/>
          <c:y val="7.8076172880013853E-2"/>
          <c:w val="0.33645910737758972"/>
          <c:h val="0.920730031467290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Garamond" panose="02020404030301010803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'Pet Insurance Industry Growth'!$D$3</c:f>
              <c:strCache>
                <c:ptCount val="1"/>
                <c:pt idx="0">
                  <c:v>Number of Pets (mn)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E402-469D-ACDB-F407E1352D6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402-469D-ACDB-F407E1352D6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E402-469D-ACDB-F407E1352D6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402-469D-ACDB-F407E1352D65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E402-469D-ACDB-F407E1352D65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402-469D-ACDB-F407E1352D65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E402-469D-ACDB-F407E1352D65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402-469D-ACDB-F407E1352D65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E402-469D-ACDB-F407E1352D65}"/>
              </c:ext>
            </c:extLst>
          </c:dPt>
          <c:cat>
            <c:numRef>
              <c:f>'Pet Insurance Industry Growth'!$B$4:$B$18</c:f>
              <c:numCache>
                <c:formatCode>General</c:formatCode>
                <c:ptCount val="1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 formatCode="0000&quot;E&quot;">
                  <c:v>2019</c:v>
                </c:pt>
                <c:pt idx="11" formatCode="0000&quot;E&quot;">
                  <c:v>2020</c:v>
                </c:pt>
                <c:pt idx="12" formatCode="0000&quot;E&quot;">
                  <c:v>2021</c:v>
                </c:pt>
                <c:pt idx="13" formatCode="0000&quot;E&quot;">
                  <c:v>2022</c:v>
                </c:pt>
                <c:pt idx="14" formatCode="0000&quot;E&quot;">
                  <c:v>2023</c:v>
                </c:pt>
              </c:numCache>
            </c:numRef>
          </c:cat>
          <c:val>
            <c:numRef>
              <c:f>'Pet Insurance Industry Growth'!$D$4:$D$18</c:f>
              <c:numCache>
                <c:formatCode>General</c:formatCode>
                <c:ptCount val="15"/>
                <c:pt idx="0">
                  <c:v>171</c:v>
                </c:pt>
                <c:pt idx="1">
                  <c:v>164.6</c:v>
                </c:pt>
                <c:pt idx="2">
                  <c:v>164.4</c:v>
                </c:pt>
                <c:pt idx="3">
                  <c:v>171.7</c:v>
                </c:pt>
                <c:pt idx="4">
                  <c:v>178.9</c:v>
                </c:pt>
                <c:pt idx="5">
                  <c:v>171.3</c:v>
                </c:pt>
                <c:pt idx="6">
                  <c:v>163.6</c:v>
                </c:pt>
                <c:pt idx="7">
                  <c:v>173.8</c:v>
                </c:pt>
                <c:pt idx="8">
                  <c:v>183.9</c:v>
                </c:pt>
                <c:pt idx="9">
                  <c:v>195.1</c:v>
                </c:pt>
                <c:pt idx="10">
                  <c:v>206.8</c:v>
                </c:pt>
                <c:pt idx="11">
                  <c:v>212.5</c:v>
                </c:pt>
                <c:pt idx="12">
                  <c:v>218.5</c:v>
                </c:pt>
                <c:pt idx="13">
                  <c:v>224.9</c:v>
                </c:pt>
                <c:pt idx="14">
                  <c:v>231.2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E2-4611-84ED-F7EA0FF432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39231808"/>
        <c:axId val="139232640"/>
      </c:barChart>
      <c:lineChart>
        <c:grouping val="stacked"/>
        <c:varyColors val="0"/>
        <c:ser>
          <c:idx val="0"/>
          <c:order val="0"/>
          <c:tx>
            <c:strRef>
              <c:f>'Pet Insurance Industry Growth'!$C$3</c:f>
              <c:strCache>
                <c:ptCount val="1"/>
                <c:pt idx="0">
                  <c:v>Revenue ($mn)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8"/>
              <c:layout>
                <c:manualLayout>
                  <c:x val="-5.8408102200166422E-2"/>
                  <c:y val="-5.671276835754523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Garamond" panose="02020404030301010803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0878623870341443E-2"/>
                      <c:h val="0.1004807690440807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9AE2-4611-84ED-F7EA0FF432D0}"/>
                </c:ext>
              </c:extLst>
            </c:dLbl>
            <c:dLbl>
              <c:idx val="14"/>
              <c:layout>
                <c:manualLayout>
                  <c:x val="-7.1321091503296158E-2"/>
                  <c:y val="-7.397342936547107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Garamond" panose="02020404030301010803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AE2-4611-84ED-F7EA0FF432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'Pet Insurance Industry Growth'!$B$4:$B$18</c:f>
              <c:numCache>
                <c:formatCode>General</c:formatCode>
                <c:ptCount val="1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 formatCode="0000&quot;E&quot;">
                  <c:v>2019</c:v>
                </c:pt>
                <c:pt idx="11" formatCode="0000&quot;E&quot;">
                  <c:v>2020</c:v>
                </c:pt>
                <c:pt idx="12" formatCode="0000&quot;E&quot;">
                  <c:v>2021</c:v>
                </c:pt>
                <c:pt idx="13" formatCode="0000&quot;E&quot;">
                  <c:v>2022</c:v>
                </c:pt>
                <c:pt idx="14" formatCode="0000&quot;E&quot;">
                  <c:v>2023</c:v>
                </c:pt>
              </c:numCache>
            </c:numRef>
          </c:cat>
          <c:val>
            <c:numRef>
              <c:f>'Pet Insurance Industry Growth'!$C$4:$C$18</c:f>
              <c:numCache>
                <c:formatCode>"$"#,##0_);[Red]\("$"#,##0\)</c:formatCode>
                <c:ptCount val="15"/>
                <c:pt idx="0">
                  <c:v>352.2</c:v>
                </c:pt>
                <c:pt idx="1">
                  <c:v>397.5</c:v>
                </c:pt>
                <c:pt idx="2">
                  <c:v>430.7</c:v>
                </c:pt>
                <c:pt idx="3">
                  <c:v>479.2</c:v>
                </c:pt>
                <c:pt idx="4">
                  <c:v>540.6</c:v>
                </c:pt>
                <c:pt idx="5">
                  <c:v>625.29999999999995</c:v>
                </c:pt>
                <c:pt idx="6">
                  <c:v>724.1</c:v>
                </c:pt>
                <c:pt idx="7">
                  <c:v>868.3</c:v>
                </c:pt>
                <c:pt idx="8">
                  <c:v>934</c:v>
                </c:pt>
                <c:pt idx="9">
                  <c:v>1014.4</c:v>
                </c:pt>
                <c:pt idx="10">
                  <c:v>1101.5999999999999</c:v>
                </c:pt>
                <c:pt idx="11">
                  <c:v>1185</c:v>
                </c:pt>
                <c:pt idx="12">
                  <c:v>1271</c:v>
                </c:pt>
                <c:pt idx="13">
                  <c:v>1360.6</c:v>
                </c:pt>
                <c:pt idx="14">
                  <c:v>1453.4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AE2-4611-84ED-F7EA0FF432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248864"/>
        <c:axId val="139238880"/>
      </c:lineChart>
      <c:catAx>
        <c:axId val="139248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139238880"/>
        <c:crosses val="autoZero"/>
        <c:auto val="1"/>
        <c:lblAlgn val="ctr"/>
        <c:lblOffset val="100"/>
        <c:noMultiLvlLbl val="0"/>
      </c:catAx>
      <c:valAx>
        <c:axId val="139238880"/>
        <c:scaling>
          <c:orientation val="minMax"/>
          <c:min val="200"/>
        </c:scaling>
        <c:delete val="0"/>
        <c:axPos val="l"/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139248864"/>
        <c:crosses val="autoZero"/>
        <c:crossBetween val="between"/>
        <c:majorUnit val="400"/>
      </c:valAx>
      <c:valAx>
        <c:axId val="139232640"/>
        <c:scaling>
          <c:orientation val="minMax"/>
          <c:min val="15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139231808"/>
        <c:crosses val="max"/>
        <c:crossBetween val="between"/>
        <c:majorUnit val="20"/>
      </c:valAx>
      <c:catAx>
        <c:axId val="1392318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923264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r>
              <a:rPr lang="en-US" sz="1100">
                <a:solidFill>
                  <a:schemeClr val="tx1"/>
                </a:solidFill>
              </a:rPr>
              <a:t>US Pet Industry Expenditures ($bn)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/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'[Company Background and Fundamental Analysis Data_v1.xlsx]Pet Industry Spend'!$A$1:$A$4</c:f>
              <c:numCache>
                <c:formatCode>General</c:formatCode>
                <c:ptCount val="4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</c:numCache>
            </c:numRef>
          </c:cat>
          <c:val>
            <c:numRef>
              <c:f>'[Company Background and Fundamental Analysis Data_v1.xlsx]Pet Industry Spend'!$B$1:$B$4</c:f>
              <c:numCache>
                <c:formatCode>General</c:formatCode>
                <c:ptCount val="4"/>
                <c:pt idx="0">
                  <c:v>72.13</c:v>
                </c:pt>
                <c:pt idx="1">
                  <c:v>69.510000000000005</c:v>
                </c:pt>
                <c:pt idx="2">
                  <c:v>66.75</c:v>
                </c:pt>
                <c:pt idx="3">
                  <c:v>60.28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B6-4504-84A8-9998FC0493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38469472"/>
        <c:axId val="2138470720"/>
      </c:barChart>
      <c:catAx>
        <c:axId val="2138469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2138470720"/>
        <c:crosses val="autoZero"/>
        <c:auto val="1"/>
        <c:lblAlgn val="ctr"/>
        <c:lblOffset val="100"/>
        <c:noMultiLvlLbl val="0"/>
      </c:catAx>
      <c:valAx>
        <c:axId val="2138470720"/>
        <c:scaling>
          <c:orientation val="minMax"/>
          <c:max val="75"/>
          <c:min val="55"/>
        </c:scaling>
        <c:delete val="0"/>
        <c:axPos val="b"/>
        <c:numFmt formatCode="&quot;$&quot;#,##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2138469472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Garamond" panose="02020404030301010803" pitchFamily="18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2"/>
          <c:tx>
            <c:strRef>
              <c:f>TRUP!$D$1</c:f>
              <c:strCache>
                <c:ptCount val="1"/>
                <c:pt idx="0">
                  <c:v>Volume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TRUP!$A$2:$A$1052</c:f>
              <c:numCache>
                <c:formatCode>m/d/yyyy</c:formatCode>
                <c:ptCount val="1051"/>
                <c:pt idx="0">
                  <c:v>41838</c:v>
                </c:pt>
                <c:pt idx="1">
                  <c:v>41841</c:v>
                </c:pt>
                <c:pt idx="2">
                  <c:v>41842</c:v>
                </c:pt>
                <c:pt idx="3">
                  <c:v>41843</c:v>
                </c:pt>
                <c:pt idx="4">
                  <c:v>41844</c:v>
                </c:pt>
                <c:pt idx="5">
                  <c:v>41845</c:v>
                </c:pt>
                <c:pt idx="6">
                  <c:v>41848</c:v>
                </c:pt>
                <c:pt idx="7">
                  <c:v>41849</c:v>
                </c:pt>
                <c:pt idx="8">
                  <c:v>41850</c:v>
                </c:pt>
                <c:pt idx="9">
                  <c:v>41851</c:v>
                </c:pt>
                <c:pt idx="10">
                  <c:v>41852</c:v>
                </c:pt>
                <c:pt idx="11">
                  <c:v>41855</c:v>
                </c:pt>
                <c:pt idx="12">
                  <c:v>41856</c:v>
                </c:pt>
                <c:pt idx="13">
                  <c:v>41857</c:v>
                </c:pt>
                <c:pt idx="14">
                  <c:v>41858</c:v>
                </c:pt>
                <c:pt idx="15">
                  <c:v>41859</c:v>
                </c:pt>
                <c:pt idx="16">
                  <c:v>41862</c:v>
                </c:pt>
                <c:pt idx="17">
                  <c:v>41863</c:v>
                </c:pt>
                <c:pt idx="18">
                  <c:v>41864</c:v>
                </c:pt>
                <c:pt idx="19">
                  <c:v>41865</c:v>
                </c:pt>
                <c:pt idx="20">
                  <c:v>41866</c:v>
                </c:pt>
                <c:pt idx="21">
                  <c:v>41869</c:v>
                </c:pt>
                <c:pt idx="22">
                  <c:v>41870</c:v>
                </c:pt>
                <c:pt idx="23">
                  <c:v>41871</c:v>
                </c:pt>
                <c:pt idx="24">
                  <c:v>41872</c:v>
                </c:pt>
                <c:pt idx="25">
                  <c:v>41873</c:v>
                </c:pt>
                <c:pt idx="26">
                  <c:v>41876</c:v>
                </c:pt>
                <c:pt idx="27">
                  <c:v>41877</c:v>
                </c:pt>
                <c:pt idx="28">
                  <c:v>41878</c:v>
                </c:pt>
                <c:pt idx="29">
                  <c:v>41879</c:v>
                </c:pt>
                <c:pt idx="30">
                  <c:v>41880</c:v>
                </c:pt>
                <c:pt idx="31">
                  <c:v>41884</c:v>
                </c:pt>
                <c:pt idx="32">
                  <c:v>41885</c:v>
                </c:pt>
                <c:pt idx="33">
                  <c:v>41886</c:v>
                </c:pt>
                <c:pt idx="34">
                  <c:v>41887</c:v>
                </c:pt>
                <c:pt idx="35">
                  <c:v>41890</c:v>
                </c:pt>
                <c:pt idx="36">
                  <c:v>41891</c:v>
                </c:pt>
                <c:pt idx="37">
                  <c:v>41892</c:v>
                </c:pt>
                <c:pt idx="38">
                  <c:v>41893</c:v>
                </c:pt>
                <c:pt idx="39">
                  <c:v>41894</c:v>
                </c:pt>
                <c:pt idx="40">
                  <c:v>41897</c:v>
                </c:pt>
                <c:pt idx="41">
                  <c:v>41898</c:v>
                </c:pt>
                <c:pt idx="42">
                  <c:v>41899</c:v>
                </c:pt>
                <c:pt idx="43">
                  <c:v>41900</c:v>
                </c:pt>
                <c:pt idx="44">
                  <c:v>41901</c:v>
                </c:pt>
                <c:pt idx="45">
                  <c:v>41904</c:v>
                </c:pt>
                <c:pt idx="46">
                  <c:v>41905</c:v>
                </c:pt>
                <c:pt idx="47">
                  <c:v>41906</c:v>
                </c:pt>
                <c:pt idx="48">
                  <c:v>41907</c:v>
                </c:pt>
                <c:pt idx="49">
                  <c:v>41908</c:v>
                </c:pt>
                <c:pt idx="50">
                  <c:v>41911</c:v>
                </c:pt>
                <c:pt idx="51">
                  <c:v>41912</c:v>
                </c:pt>
                <c:pt idx="52">
                  <c:v>41913</c:v>
                </c:pt>
                <c:pt idx="53">
                  <c:v>41914</c:v>
                </c:pt>
                <c:pt idx="54">
                  <c:v>41915</c:v>
                </c:pt>
                <c:pt idx="55">
                  <c:v>41918</c:v>
                </c:pt>
                <c:pt idx="56">
                  <c:v>41919</c:v>
                </c:pt>
                <c:pt idx="57">
                  <c:v>41920</c:v>
                </c:pt>
                <c:pt idx="58">
                  <c:v>41921</c:v>
                </c:pt>
                <c:pt idx="59">
                  <c:v>41922</c:v>
                </c:pt>
                <c:pt idx="60">
                  <c:v>41925</c:v>
                </c:pt>
                <c:pt idx="61">
                  <c:v>41926</c:v>
                </c:pt>
                <c:pt idx="62">
                  <c:v>41927</c:v>
                </c:pt>
                <c:pt idx="63">
                  <c:v>41928</c:v>
                </c:pt>
                <c:pt idx="64">
                  <c:v>41929</c:v>
                </c:pt>
                <c:pt idx="65">
                  <c:v>41932</c:v>
                </c:pt>
                <c:pt idx="66">
                  <c:v>41933</c:v>
                </c:pt>
                <c:pt idx="67">
                  <c:v>41934</c:v>
                </c:pt>
                <c:pt idx="68">
                  <c:v>41935</c:v>
                </c:pt>
                <c:pt idx="69">
                  <c:v>41936</c:v>
                </c:pt>
                <c:pt idx="70">
                  <c:v>41939</c:v>
                </c:pt>
                <c:pt idx="71">
                  <c:v>41940</c:v>
                </c:pt>
                <c:pt idx="72">
                  <c:v>41941</c:v>
                </c:pt>
                <c:pt idx="73">
                  <c:v>41942</c:v>
                </c:pt>
                <c:pt idx="74">
                  <c:v>41943</c:v>
                </c:pt>
                <c:pt idx="75">
                  <c:v>41946</c:v>
                </c:pt>
                <c:pt idx="76">
                  <c:v>41947</c:v>
                </c:pt>
                <c:pt idx="77">
                  <c:v>41948</c:v>
                </c:pt>
                <c:pt idx="78">
                  <c:v>41949</c:v>
                </c:pt>
                <c:pt idx="79">
                  <c:v>41950</c:v>
                </c:pt>
                <c:pt idx="80">
                  <c:v>41953</c:v>
                </c:pt>
                <c:pt idx="81">
                  <c:v>41954</c:v>
                </c:pt>
                <c:pt idx="82">
                  <c:v>41955</c:v>
                </c:pt>
                <c:pt idx="83">
                  <c:v>41956</c:v>
                </c:pt>
                <c:pt idx="84">
                  <c:v>41957</c:v>
                </c:pt>
                <c:pt idx="85">
                  <c:v>41960</c:v>
                </c:pt>
                <c:pt idx="86">
                  <c:v>41961</c:v>
                </c:pt>
                <c:pt idx="87">
                  <c:v>41962</c:v>
                </c:pt>
                <c:pt idx="88">
                  <c:v>41963</c:v>
                </c:pt>
                <c:pt idx="89">
                  <c:v>41964</c:v>
                </c:pt>
                <c:pt idx="90">
                  <c:v>41967</c:v>
                </c:pt>
                <c:pt idx="91">
                  <c:v>41968</c:v>
                </c:pt>
                <c:pt idx="92">
                  <c:v>41969</c:v>
                </c:pt>
                <c:pt idx="93">
                  <c:v>41971</c:v>
                </c:pt>
                <c:pt idx="94">
                  <c:v>41974</c:v>
                </c:pt>
                <c:pt idx="95">
                  <c:v>41975</c:v>
                </c:pt>
                <c:pt idx="96">
                  <c:v>41976</c:v>
                </c:pt>
                <c:pt idx="97">
                  <c:v>41977</c:v>
                </c:pt>
                <c:pt idx="98">
                  <c:v>41978</c:v>
                </c:pt>
                <c:pt idx="99">
                  <c:v>41981</c:v>
                </c:pt>
                <c:pt idx="100">
                  <c:v>41982</c:v>
                </c:pt>
                <c:pt idx="101">
                  <c:v>41983</c:v>
                </c:pt>
                <c:pt idx="102">
                  <c:v>41984</c:v>
                </c:pt>
                <c:pt idx="103">
                  <c:v>41985</c:v>
                </c:pt>
                <c:pt idx="104">
                  <c:v>41988</c:v>
                </c:pt>
                <c:pt idx="105">
                  <c:v>41989</c:v>
                </c:pt>
                <c:pt idx="106">
                  <c:v>41990</c:v>
                </c:pt>
                <c:pt idx="107">
                  <c:v>41991</c:v>
                </c:pt>
                <c:pt idx="108">
                  <c:v>41992</c:v>
                </c:pt>
                <c:pt idx="109">
                  <c:v>41995</c:v>
                </c:pt>
                <c:pt idx="110">
                  <c:v>41996</c:v>
                </c:pt>
                <c:pt idx="111">
                  <c:v>41997</c:v>
                </c:pt>
                <c:pt idx="112">
                  <c:v>41999</c:v>
                </c:pt>
                <c:pt idx="113">
                  <c:v>42002</c:v>
                </c:pt>
                <c:pt idx="114">
                  <c:v>42003</c:v>
                </c:pt>
                <c:pt idx="115">
                  <c:v>42004</c:v>
                </c:pt>
                <c:pt idx="116">
                  <c:v>42006</c:v>
                </c:pt>
                <c:pt idx="117">
                  <c:v>42009</c:v>
                </c:pt>
                <c:pt idx="118">
                  <c:v>42010</c:v>
                </c:pt>
                <c:pt idx="119">
                  <c:v>42011</c:v>
                </c:pt>
                <c:pt idx="120">
                  <c:v>42012</c:v>
                </c:pt>
                <c:pt idx="121">
                  <c:v>42013</c:v>
                </c:pt>
                <c:pt idx="122">
                  <c:v>42016</c:v>
                </c:pt>
                <c:pt idx="123">
                  <c:v>42017</c:v>
                </c:pt>
                <c:pt idx="124">
                  <c:v>42018</c:v>
                </c:pt>
                <c:pt idx="125">
                  <c:v>42019</c:v>
                </c:pt>
                <c:pt idx="126">
                  <c:v>42020</c:v>
                </c:pt>
                <c:pt idx="127">
                  <c:v>42024</c:v>
                </c:pt>
                <c:pt idx="128">
                  <c:v>42025</c:v>
                </c:pt>
                <c:pt idx="129">
                  <c:v>42026</c:v>
                </c:pt>
                <c:pt idx="130">
                  <c:v>42027</c:v>
                </c:pt>
                <c:pt idx="131">
                  <c:v>42030</c:v>
                </c:pt>
                <c:pt idx="132">
                  <c:v>42031</c:v>
                </c:pt>
                <c:pt idx="133">
                  <c:v>42032</c:v>
                </c:pt>
                <c:pt idx="134">
                  <c:v>42033</c:v>
                </c:pt>
                <c:pt idx="135">
                  <c:v>42034</c:v>
                </c:pt>
                <c:pt idx="136">
                  <c:v>42037</c:v>
                </c:pt>
                <c:pt idx="137">
                  <c:v>42038</c:v>
                </c:pt>
                <c:pt idx="138">
                  <c:v>42039</c:v>
                </c:pt>
                <c:pt idx="139">
                  <c:v>42040</c:v>
                </c:pt>
                <c:pt idx="140">
                  <c:v>42041</c:v>
                </c:pt>
                <c:pt idx="141">
                  <c:v>42044</c:v>
                </c:pt>
                <c:pt idx="142">
                  <c:v>42045</c:v>
                </c:pt>
                <c:pt idx="143">
                  <c:v>42046</c:v>
                </c:pt>
                <c:pt idx="144">
                  <c:v>42047</c:v>
                </c:pt>
                <c:pt idx="145">
                  <c:v>42048</c:v>
                </c:pt>
                <c:pt idx="146">
                  <c:v>42052</c:v>
                </c:pt>
                <c:pt idx="147">
                  <c:v>42053</c:v>
                </c:pt>
                <c:pt idx="148">
                  <c:v>42054</c:v>
                </c:pt>
                <c:pt idx="149">
                  <c:v>42055</c:v>
                </c:pt>
                <c:pt idx="150">
                  <c:v>42058</c:v>
                </c:pt>
                <c:pt idx="151">
                  <c:v>42059</c:v>
                </c:pt>
                <c:pt idx="152">
                  <c:v>42060</c:v>
                </c:pt>
                <c:pt idx="153">
                  <c:v>42061</c:v>
                </c:pt>
                <c:pt idx="154">
                  <c:v>42062</c:v>
                </c:pt>
                <c:pt idx="155">
                  <c:v>42065</c:v>
                </c:pt>
                <c:pt idx="156">
                  <c:v>42066</c:v>
                </c:pt>
                <c:pt idx="157">
                  <c:v>42067</c:v>
                </c:pt>
                <c:pt idx="158">
                  <c:v>42068</c:v>
                </c:pt>
                <c:pt idx="159">
                  <c:v>42069</c:v>
                </c:pt>
                <c:pt idx="160">
                  <c:v>42072</c:v>
                </c:pt>
                <c:pt idx="161">
                  <c:v>42073</c:v>
                </c:pt>
                <c:pt idx="162">
                  <c:v>42074</c:v>
                </c:pt>
                <c:pt idx="163">
                  <c:v>42075</c:v>
                </c:pt>
                <c:pt idx="164">
                  <c:v>42076</c:v>
                </c:pt>
                <c:pt idx="165">
                  <c:v>42079</c:v>
                </c:pt>
                <c:pt idx="166">
                  <c:v>42080</c:v>
                </c:pt>
                <c:pt idx="167">
                  <c:v>42081</c:v>
                </c:pt>
                <c:pt idx="168">
                  <c:v>42082</c:v>
                </c:pt>
                <c:pt idx="169">
                  <c:v>42083</c:v>
                </c:pt>
                <c:pt idx="170">
                  <c:v>42086</c:v>
                </c:pt>
                <c:pt idx="171">
                  <c:v>42087</c:v>
                </c:pt>
                <c:pt idx="172">
                  <c:v>42088</c:v>
                </c:pt>
                <c:pt idx="173">
                  <c:v>42089</c:v>
                </c:pt>
                <c:pt idx="174">
                  <c:v>42090</c:v>
                </c:pt>
                <c:pt idx="175">
                  <c:v>42093</c:v>
                </c:pt>
                <c:pt idx="176">
                  <c:v>42094</c:v>
                </c:pt>
                <c:pt idx="177">
                  <c:v>42095</c:v>
                </c:pt>
                <c:pt idx="178">
                  <c:v>42096</c:v>
                </c:pt>
                <c:pt idx="179">
                  <c:v>42100</c:v>
                </c:pt>
                <c:pt idx="180">
                  <c:v>42101</c:v>
                </c:pt>
                <c:pt idx="181">
                  <c:v>42102</c:v>
                </c:pt>
                <c:pt idx="182">
                  <c:v>42103</c:v>
                </c:pt>
                <c:pt idx="183">
                  <c:v>42104</c:v>
                </c:pt>
                <c:pt idx="184">
                  <c:v>42107</c:v>
                </c:pt>
                <c:pt idx="185">
                  <c:v>42108</c:v>
                </c:pt>
                <c:pt idx="186">
                  <c:v>42109</c:v>
                </c:pt>
                <c:pt idx="187">
                  <c:v>42110</c:v>
                </c:pt>
                <c:pt idx="188">
                  <c:v>42111</c:v>
                </c:pt>
                <c:pt idx="189">
                  <c:v>42114</c:v>
                </c:pt>
                <c:pt idx="190">
                  <c:v>42115</c:v>
                </c:pt>
                <c:pt idx="191">
                  <c:v>42116</c:v>
                </c:pt>
                <c:pt idx="192">
                  <c:v>42117</c:v>
                </c:pt>
                <c:pt idx="193">
                  <c:v>42118</c:v>
                </c:pt>
                <c:pt idx="194">
                  <c:v>42121</c:v>
                </c:pt>
                <c:pt idx="195">
                  <c:v>42122</c:v>
                </c:pt>
                <c:pt idx="196">
                  <c:v>42123</c:v>
                </c:pt>
                <c:pt idx="197">
                  <c:v>42124</c:v>
                </c:pt>
                <c:pt idx="198">
                  <c:v>42125</c:v>
                </c:pt>
                <c:pt idx="199">
                  <c:v>42128</c:v>
                </c:pt>
                <c:pt idx="200">
                  <c:v>42129</c:v>
                </c:pt>
                <c:pt idx="201">
                  <c:v>42130</c:v>
                </c:pt>
                <c:pt idx="202">
                  <c:v>42131</c:v>
                </c:pt>
                <c:pt idx="203">
                  <c:v>42132</c:v>
                </c:pt>
                <c:pt idx="204">
                  <c:v>42135</c:v>
                </c:pt>
                <c:pt idx="205">
                  <c:v>42136</c:v>
                </c:pt>
                <c:pt idx="206">
                  <c:v>42137</c:v>
                </c:pt>
                <c:pt idx="207">
                  <c:v>42138</c:v>
                </c:pt>
                <c:pt idx="208">
                  <c:v>42139</c:v>
                </c:pt>
                <c:pt idx="209">
                  <c:v>42142</c:v>
                </c:pt>
                <c:pt idx="210">
                  <c:v>42143</c:v>
                </c:pt>
                <c:pt idx="211">
                  <c:v>42144</c:v>
                </c:pt>
                <c:pt idx="212">
                  <c:v>42145</c:v>
                </c:pt>
                <c:pt idx="213">
                  <c:v>42146</c:v>
                </c:pt>
                <c:pt idx="214">
                  <c:v>42150</c:v>
                </c:pt>
                <c:pt idx="215">
                  <c:v>42151</c:v>
                </c:pt>
                <c:pt idx="216">
                  <c:v>42152</c:v>
                </c:pt>
                <c:pt idx="217">
                  <c:v>42153</c:v>
                </c:pt>
                <c:pt idx="218">
                  <c:v>42156</c:v>
                </c:pt>
                <c:pt idx="219">
                  <c:v>42157</c:v>
                </c:pt>
                <c:pt idx="220">
                  <c:v>42158</c:v>
                </c:pt>
                <c:pt idx="221">
                  <c:v>42159</c:v>
                </c:pt>
                <c:pt idx="222">
                  <c:v>42160</c:v>
                </c:pt>
                <c:pt idx="223">
                  <c:v>42163</c:v>
                </c:pt>
                <c:pt idx="224">
                  <c:v>42164</c:v>
                </c:pt>
                <c:pt idx="225">
                  <c:v>42165</c:v>
                </c:pt>
                <c:pt idx="226">
                  <c:v>42166</c:v>
                </c:pt>
                <c:pt idx="227">
                  <c:v>42167</c:v>
                </c:pt>
                <c:pt idx="228">
                  <c:v>42170</c:v>
                </c:pt>
                <c:pt idx="229">
                  <c:v>42171</c:v>
                </c:pt>
                <c:pt idx="230">
                  <c:v>42172</c:v>
                </c:pt>
                <c:pt idx="231">
                  <c:v>42173</c:v>
                </c:pt>
                <c:pt idx="232">
                  <c:v>42174</c:v>
                </c:pt>
                <c:pt idx="233">
                  <c:v>42177</c:v>
                </c:pt>
                <c:pt idx="234">
                  <c:v>42178</c:v>
                </c:pt>
                <c:pt idx="235">
                  <c:v>42179</c:v>
                </c:pt>
                <c:pt idx="236">
                  <c:v>42180</c:v>
                </c:pt>
                <c:pt idx="237">
                  <c:v>42181</c:v>
                </c:pt>
                <c:pt idx="238">
                  <c:v>42184</c:v>
                </c:pt>
                <c:pt idx="239">
                  <c:v>42185</c:v>
                </c:pt>
                <c:pt idx="240">
                  <c:v>42186</c:v>
                </c:pt>
                <c:pt idx="241">
                  <c:v>42187</c:v>
                </c:pt>
                <c:pt idx="242">
                  <c:v>42191</c:v>
                </c:pt>
                <c:pt idx="243">
                  <c:v>42192</c:v>
                </c:pt>
                <c:pt idx="244">
                  <c:v>42193</c:v>
                </c:pt>
                <c:pt idx="245">
                  <c:v>42194</c:v>
                </c:pt>
                <c:pt idx="246">
                  <c:v>42195</c:v>
                </c:pt>
                <c:pt idx="247">
                  <c:v>42198</c:v>
                </c:pt>
                <c:pt idx="248">
                  <c:v>42199</c:v>
                </c:pt>
                <c:pt idx="249">
                  <c:v>42200</c:v>
                </c:pt>
                <c:pt idx="250">
                  <c:v>42201</c:v>
                </c:pt>
                <c:pt idx="251">
                  <c:v>42202</c:v>
                </c:pt>
                <c:pt idx="252">
                  <c:v>42205</c:v>
                </c:pt>
                <c:pt idx="253">
                  <c:v>42206</c:v>
                </c:pt>
                <c:pt idx="254">
                  <c:v>42207</c:v>
                </c:pt>
                <c:pt idx="255">
                  <c:v>42208</c:v>
                </c:pt>
                <c:pt idx="256">
                  <c:v>42209</c:v>
                </c:pt>
                <c:pt idx="257">
                  <c:v>42212</c:v>
                </c:pt>
                <c:pt idx="258">
                  <c:v>42213</c:v>
                </c:pt>
                <c:pt idx="259">
                  <c:v>42214</c:v>
                </c:pt>
                <c:pt idx="260">
                  <c:v>42215</c:v>
                </c:pt>
                <c:pt idx="261">
                  <c:v>42216</c:v>
                </c:pt>
                <c:pt idx="262">
                  <c:v>42219</c:v>
                </c:pt>
                <c:pt idx="263">
                  <c:v>42220</c:v>
                </c:pt>
                <c:pt idx="264">
                  <c:v>42221</c:v>
                </c:pt>
                <c:pt idx="265">
                  <c:v>42222</c:v>
                </c:pt>
                <c:pt idx="266">
                  <c:v>42223</c:v>
                </c:pt>
                <c:pt idx="267">
                  <c:v>42226</c:v>
                </c:pt>
                <c:pt idx="268">
                  <c:v>42227</c:v>
                </c:pt>
                <c:pt idx="269">
                  <c:v>42228</c:v>
                </c:pt>
                <c:pt idx="270">
                  <c:v>42229</c:v>
                </c:pt>
                <c:pt idx="271">
                  <c:v>42230</c:v>
                </c:pt>
                <c:pt idx="272">
                  <c:v>42233</c:v>
                </c:pt>
                <c:pt idx="273">
                  <c:v>42234</c:v>
                </c:pt>
                <c:pt idx="274">
                  <c:v>42235</c:v>
                </c:pt>
                <c:pt idx="275">
                  <c:v>42236</c:v>
                </c:pt>
                <c:pt idx="276">
                  <c:v>42237</c:v>
                </c:pt>
                <c:pt idx="277">
                  <c:v>42240</c:v>
                </c:pt>
                <c:pt idx="278">
                  <c:v>42241</c:v>
                </c:pt>
                <c:pt idx="279">
                  <c:v>42242</c:v>
                </c:pt>
                <c:pt idx="280">
                  <c:v>42243</c:v>
                </c:pt>
                <c:pt idx="281">
                  <c:v>42244</c:v>
                </c:pt>
                <c:pt idx="282">
                  <c:v>42247</c:v>
                </c:pt>
                <c:pt idx="283">
                  <c:v>42248</c:v>
                </c:pt>
                <c:pt idx="284">
                  <c:v>42249</c:v>
                </c:pt>
                <c:pt idx="285">
                  <c:v>42250</c:v>
                </c:pt>
                <c:pt idx="286">
                  <c:v>42251</c:v>
                </c:pt>
                <c:pt idx="287">
                  <c:v>42255</c:v>
                </c:pt>
                <c:pt idx="288">
                  <c:v>42256</c:v>
                </c:pt>
                <c:pt idx="289">
                  <c:v>42257</c:v>
                </c:pt>
                <c:pt idx="290">
                  <c:v>42258</c:v>
                </c:pt>
                <c:pt idx="291">
                  <c:v>42261</c:v>
                </c:pt>
                <c:pt idx="292">
                  <c:v>42262</c:v>
                </c:pt>
                <c:pt idx="293">
                  <c:v>42263</c:v>
                </c:pt>
                <c:pt idx="294">
                  <c:v>42264</c:v>
                </c:pt>
                <c:pt idx="295">
                  <c:v>42265</c:v>
                </c:pt>
                <c:pt idx="296">
                  <c:v>42268</c:v>
                </c:pt>
                <c:pt idx="297">
                  <c:v>42269</c:v>
                </c:pt>
                <c:pt idx="298">
                  <c:v>42270</c:v>
                </c:pt>
                <c:pt idx="299">
                  <c:v>42271</c:v>
                </c:pt>
                <c:pt idx="300">
                  <c:v>42272</c:v>
                </c:pt>
                <c:pt idx="301">
                  <c:v>42275</c:v>
                </c:pt>
                <c:pt idx="302">
                  <c:v>42276</c:v>
                </c:pt>
                <c:pt idx="303">
                  <c:v>42277</c:v>
                </c:pt>
                <c:pt idx="304">
                  <c:v>42278</c:v>
                </c:pt>
                <c:pt idx="305">
                  <c:v>42279</c:v>
                </c:pt>
                <c:pt idx="306">
                  <c:v>42282</c:v>
                </c:pt>
                <c:pt idx="307">
                  <c:v>42283</c:v>
                </c:pt>
                <c:pt idx="308">
                  <c:v>42284</c:v>
                </c:pt>
                <c:pt idx="309">
                  <c:v>42285</c:v>
                </c:pt>
                <c:pt idx="310">
                  <c:v>42286</c:v>
                </c:pt>
                <c:pt idx="311">
                  <c:v>42289</c:v>
                </c:pt>
                <c:pt idx="312">
                  <c:v>42290</c:v>
                </c:pt>
                <c:pt idx="313">
                  <c:v>42291</c:v>
                </c:pt>
                <c:pt idx="314">
                  <c:v>42292</c:v>
                </c:pt>
                <c:pt idx="315">
                  <c:v>42293</c:v>
                </c:pt>
                <c:pt idx="316">
                  <c:v>42296</c:v>
                </c:pt>
                <c:pt idx="317">
                  <c:v>42297</c:v>
                </c:pt>
                <c:pt idx="318">
                  <c:v>42298</c:v>
                </c:pt>
                <c:pt idx="319">
                  <c:v>42299</c:v>
                </c:pt>
                <c:pt idx="320">
                  <c:v>42300</c:v>
                </c:pt>
                <c:pt idx="321">
                  <c:v>42303</c:v>
                </c:pt>
                <c:pt idx="322">
                  <c:v>42304</c:v>
                </c:pt>
                <c:pt idx="323">
                  <c:v>42305</c:v>
                </c:pt>
                <c:pt idx="324">
                  <c:v>42306</c:v>
                </c:pt>
                <c:pt idx="325">
                  <c:v>42307</c:v>
                </c:pt>
                <c:pt idx="326">
                  <c:v>42310</c:v>
                </c:pt>
                <c:pt idx="327">
                  <c:v>42311</c:v>
                </c:pt>
                <c:pt idx="328">
                  <c:v>42312</c:v>
                </c:pt>
                <c:pt idx="329">
                  <c:v>42313</c:v>
                </c:pt>
                <c:pt idx="330">
                  <c:v>42314</c:v>
                </c:pt>
                <c:pt idx="331">
                  <c:v>42317</c:v>
                </c:pt>
                <c:pt idx="332">
                  <c:v>42318</c:v>
                </c:pt>
                <c:pt idx="333">
                  <c:v>42319</c:v>
                </c:pt>
                <c:pt idx="334">
                  <c:v>42320</c:v>
                </c:pt>
                <c:pt idx="335">
                  <c:v>42321</c:v>
                </c:pt>
                <c:pt idx="336">
                  <c:v>42324</c:v>
                </c:pt>
                <c:pt idx="337">
                  <c:v>42325</c:v>
                </c:pt>
                <c:pt idx="338">
                  <c:v>42326</c:v>
                </c:pt>
                <c:pt idx="339">
                  <c:v>42327</c:v>
                </c:pt>
                <c:pt idx="340">
                  <c:v>42328</c:v>
                </c:pt>
                <c:pt idx="341">
                  <c:v>42331</c:v>
                </c:pt>
                <c:pt idx="342">
                  <c:v>42332</c:v>
                </c:pt>
                <c:pt idx="343">
                  <c:v>42333</c:v>
                </c:pt>
                <c:pt idx="344">
                  <c:v>42335</c:v>
                </c:pt>
                <c:pt idx="345">
                  <c:v>42338</c:v>
                </c:pt>
                <c:pt idx="346">
                  <c:v>42339</c:v>
                </c:pt>
                <c:pt idx="347">
                  <c:v>42340</c:v>
                </c:pt>
                <c:pt idx="348">
                  <c:v>42341</c:v>
                </c:pt>
                <c:pt idx="349">
                  <c:v>42342</c:v>
                </c:pt>
                <c:pt idx="350">
                  <c:v>42345</c:v>
                </c:pt>
                <c:pt idx="351">
                  <c:v>42346</c:v>
                </c:pt>
                <c:pt idx="352">
                  <c:v>42347</c:v>
                </c:pt>
                <c:pt idx="353">
                  <c:v>42348</c:v>
                </c:pt>
                <c:pt idx="354">
                  <c:v>42349</c:v>
                </c:pt>
                <c:pt idx="355">
                  <c:v>42352</c:v>
                </c:pt>
                <c:pt idx="356">
                  <c:v>42353</c:v>
                </c:pt>
                <c:pt idx="357">
                  <c:v>42354</c:v>
                </c:pt>
                <c:pt idx="358">
                  <c:v>42355</c:v>
                </c:pt>
                <c:pt idx="359">
                  <c:v>42356</c:v>
                </c:pt>
                <c:pt idx="360">
                  <c:v>42359</c:v>
                </c:pt>
                <c:pt idx="361">
                  <c:v>42360</c:v>
                </c:pt>
                <c:pt idx="362">
                  <c:v>42361</c:v>
                </c:pt>
                <c:pt idx="363">
                  <c:v>42362</c:v>
                </c:pt>
                <c:pt idx="364">
                  <c:v>42366</c:v>
                </c:pt>
                <c:pt idx="365">
                  <c:v>42367</c:v>
                </c:pt>
                <c:pt idx="366">
                  <c:v>42368</c:v>
                </c:pt>
                <c:pt idx="367">
                  <c:v>42369</c:v>
                </c:pt>
                <c:pt idx="368">
                  <c:v>42373</c:v>
                </c:pt>
                <c:pt idx="369">
                  <c:v>42374</c:v>
                </c:pt>
                <c:pt idx="370">
                  <c:v>42375</c:v>
                </c:pt>
                <c:pt idx="371">
                  <c:v>42376</c:v>
                </c:pt>
                <c:pt idx="372">
                  <c:v>42377</c:v>
                </c:pt>
                <c:pt idx="373">
                  <c:v>42380</c:v>
                </c:pt>
                <c:pt idx="374">
                  <c:v>42381</c:v>
                </c:pt>
                <c:pt idx="375">
                  <c:v>42382</c:v>
                </c:pt>
                <c:pt idx="376">
                  <c:v>42383</c:v>
                </c:pt>
                <c:pt idx="377">
                  <c:v>42384</c:v>
                </c:pt>
                <c:pt idx="378">
                  <c:v>42388</c:v>
                </c:pt>
                <c:pt idx="379">
                  <c:v>42389</c:v>
                </c:pt>
                <c:pt idx="380">
                  <c:v>42390</c:v>
                </c:pt>
                <c:pt idx="381">
                  <c:v>42391</c:v>
                </c:pt>
                <c:pt idx="382">
                  <c:v>42394</c:v>
                </c:pt>
                <c:pt idx="383">
                  <c:v>42395</c:v>
                </c:pt>
                <c:pt idx="384">
                  <c:v>42396</c:v>
                </c:pt>
                <c:pt idx="385">
                  <c:v>42397</c:v>
                </c:pt>
                <c:pt idx="386">
                  <c:v>42398</c:v>
                </c:pt>
                <c:pt idx="387">
                  <c:v>42401</c:v>
                </c:pt>
                <c:pt idx="388">
                  <c:v>42402</c:v>
                </c:pt>
                <c:pt idx="389">
                  <c:v>42403</c:v>
                </c:pt>
                <c:pt idx="390">
                  <c:v>42404</c:v>
                </c:pt>
                <c:pt idx="391">
                  <c:v>42405</c:v>
                </c:pt>
                <c:pt idx="392">
                  <c:v>42408</c:v>
                </c:pt>
                <c:pt idx="393">
                  <c:v>42409</c:v>
                </c:pt>
                <c:pt idx="394">
                  <c:v>42410</c:v>
                </c:pt>
                <c:pt idx="395">
                  <c:v>42411</c:v>
                </c:pt>
                <c:pt idx="396">
                  <c:v>42412</c:v>
                </c:pt>
                <c:pt idx="397">
                  <c:v>42416</c:v>
                </c:pt>
                <c:pt idx="398">
                  <c:v>42417</c:v>
                </c:pt>
                <c:pt idx="399">
                  <c:v>42418</c:v>
                </c:pt>
                <c:pt idx="400">
                  <c:v>42419</c:v>
                </c:pt>
                <c:pt idx="401">
                  <c:v>42422</c:v>
                </c:pt>
                <c:pt idx="402">
                  <c:v>42423</c:v>
                </c:pt>
                <c:pt idx="403">
                  <c:v>42424</c:v>
                </c:pt>
                <c:pt idx="404">
                  <c:v>42425</c:v>
                </c:pt>
                <c:pt idx="405">
                  <c:v>42426</c:v>
                </c:pt>
                <c:pt idx="406">
                  <c:v>42429</c:v>
                </c:pt>
                <c:pt idx="407">
                  <c:v>42430</c:v>
                </c:pt>
                <c:pt idx="408">
                  <c:v>42431</c:v>
                </c:pt>
                <c:pt idx="409">
                  <c:v>42432</c:v>
                </c:pt>
                <c:pt idx="410">
                  <c:v>42433</c:v>
                </c:pt>
                <c:pt idx="411">
                  <c:v>42436</c:v>
                </c:pt>
                <c:pt idx="412">
                  <c:v>42437</c:v>
                </c:pt>
                <c:pt idx="413">
                  <c:v>42438</c:v>
                </c:pt>
                <c:pt idx="414">
                  <c:v>42439</c:v>
                </c:pt>
                <c:pt idx="415">
                  <c:v>42440</c:v>
                </c:pt>
                <c:pt idx="416">
                  <c:v>42443</c:v>
                </c:pt>
                <c:pt idx="417">
                  <c:v>42444</c:v>
                </c:pt>
                <c:pt idx="418">
                  <c:v>42445</c:v>
                </c:pt>
                <c:pt idx="419">
                  <c:v>42446</c:v>
                </c:pt>
                <c:pt idx="420">
                  <c:v>42447</c:v>
                </c:pt>
                <c:pt idx="421">
                  <c:v>42450</c:v>
                </c:pt>
                <c:pt idx="422">
                  <c:v>42451</c:v>
                </c:pt>
                <c:pt idx="423">
                  <c:v>42452</c:v>
                </c:pt>
                <c:pt idx="424">
                  <c:v>42453</c:v>
                </c:pt>
                <c:pt idx="425">
                  <c:v>42457</c:v>
                </c:pt>
                <c:pt idx="426">
                  <c:v>42458</c:v>
                </c:pt>
                <c:pt idx="427">
                  <c:v>42459</c:v>
                </c:pt>
                <c:pt idx="428">
                  <c:v>42460</c:v>
                </c:pt>
                <c:pt idx="429">
                  <c:v>42461</c:v>
                </c:pt>
                <c:pt idx="430">
                  <c:v>42464</c:v>
                </c:pt>
                <c:pt idx="431">
                  <c:v>42465</c:v>
                </c:pt>
                <c:pt idx="432">
                  <c:v>42466</c:v>
                </c:pt>
                <c:pt idx="433">
                  <c:v>42467</c:v>
                </c:pt>
                <c:pt idx="434">
                  <c:v>42468</c:v>
                </c:pt>
                <c:pt idx="435">
                  <c:v>42471</c:v>
                </c:pt>
                <c:pt idx="436">
                  <c:v>42472</c:v>
                </c:pt>
                <c:pt idx="437">
                  <c:v>42473</c:v>
                </c:pt>
                <c:pt idx="438">
                  <c:v>42474</c:v>
                </c:pt>
                <c:pt idx="439">
                  <c:v>42475</c:v>
                </c:pt>
                <c:pt idx="440">
                  <c:v>42478</c:v>
                </c:pt>
                <c:pt idx="441">
                  <c:v>42479</c:v>
                </c:pt>
                <c:pt idx="442">
                  <c:v>42480</c:v>
                </c:pt>
                <c:pt idx="443">
                  <c:v>42481</c:v>
                </c:pt>
                <c:pt idx="444">
                  <c:v>42482</c:v>
                </c:pt>
                <c:pt idx="445">
                  <c:v>42485</c:v>
                </c:pt>
                <c:pt idx="446">
                  <c:v>42486</c:v>
                </c:pt>
                <c:pt idx="447">
                  <c:v>42487</c:v>
                </c:pt>
                <c:pt idx="448">
                  <c:v>42488</c:v>
                </c:pt>
                <c:pt idx="449">
                  <c:v>42489</c:v>
                </c:pt>
                <c:pt idx="450">
                  <c:v>42492</c:v>
                </c:pt>
                <c:pt idx="451">
                  <c:v>42493</c:v>
                </c:pt>
                <c:pt idx="452">
                  <c:v>42494</c:v>
                </c:pt>
                <c:pt idx="453">
                  <c:v>42495</c:v>
                </c:pt>
                <c:pt idx="454">
                  <c:v>42496</c:v>
                </c:pt>
                <c:pt idx="455">
                  <c:v>42499</c:v>
                </c:pt>
                <c:pt idx="456">
                  <c:v>42500</c:v>
                </c:pt>
                <c:pt idx="457">
                  <c:v>42501</c:v>
                </c:pt>
                <c:pt idx="458">
                  <c:v>42502</c:v>
                </c:pt>
                <c:pt idx="459">
                  <c:v>42503</c:v>
                </c:pt>
                <c:pt idx="460">
                  <c:v>42506</c:v>
                </c:pt>
                <c:pt idx="461">
                  <c:v>42507</c:v>
                </c:pt>
                <c:pt idx="462">
                  <c:v>42508</c:v>
                </c:pt>
                <c:pt idx="463">
                  <c:v>42509</c:v>
                </c:pt>
                <c:pt idx="464">
                  <c:v>42510</c:v>
                </c:pt>
                <c:pt idx="465">
                  <c:v>42513</c:v>
                </c:pt>
                <c:pt idx="466">
                  <c:v>42514</c:v>
                </c:pt>
                <c:pt idx="467">
                  <c:v>42515</c:v>
                </c:pt>
                <c:pt idx="468">
                  <c:v>42516</c:v>
                </c:pt>
                <c:pt idx="469">
                  <c:v>42517</c:v>
                </c:pt>
                <c:pt idx="470">
                  <c:v>42521</c:v>
                </c:pt>
                <c:pt idx="471">
                  <c:v>42522</c:v>
                </c:pt>
                <c:pt idx="472">
                  <c:v>42523</c:v>
                </c:pt>
                <c:pt idx="473">
                  <c:v>42524</c:v>
                </c:pt>
                <c:pt idx="474">
                  <c:v>42527</c:v>
                </c:pt>
                <c:pt idx="475">
                  <c:v>42528</c:v>
                </c:pt>
                <c:pt idx="476">
                  <c:v>42529</c:v>
                </c:pt>
                <c:pt idx="477">
                  <c:v>42530</c:v>
                </c:pt>
                <c:pt idx="478">
                  <c:v>42531</c:v>
                </c:pt>
                <c:pt idx="479">
                  <c:v>42534</c:v>
                </c:pt>
                <c:pt idx="480">
                  <c:v>42535</c:v>
                </c:pt>
                <c:pt idx="481">
                  <c:v>42536</c:v>
                </c:pt>
                <c:pt idx="482">
                  <c:v>42537</c:v>
                </c:pt>
                <c:pt idx="483">
                  <c:v>42538</c:v>
                </c:pt>
                <c:pt idx="484">
                  <c:v>42541</c:v>
                </c:pt>
                <c:pt idx="485">
                  <c:v>42542</c:v>
                </c:pt>
                <c:pt idx="486">
                  <c:v>42543</c:v>
                </c:pt>
                <c:pt idx="487">
                  <c:v>42544</c:v>
                </c:pt>
                <c:pt idx="488">
                  <c:v>42545</c:v>
                </c:pt>
                <c:pt idx="489">
                  <c:v>42548</c:v>
                </c:pt>
                <c:pt idx="490">
                  <c:v>42549</c:v>
                </c:pt>
                <c:pt idx="491">
                  <c:v>42550</c:v>
                </c:pt>
                <c:pt idx="492">
                  <c:v>42551</c:v>
                </c:pt>
                <c:pt idx="493">
                  <c:v>42552</c:v>
                </c:pt>
                <c:pt idx="494">
                  <c:v>42556</c:v>
                </c:pt>
                <c:pt idx="495">
                  <c:v>42557</c:v>
                </c:pt>
                <c:pt idx="496">
                  <c:v>42558</c:v>
                </c:pt>
                <c:pt idx="497">
                  <c:v>42559</c:v>
                </c:pt>
                <c:pt idx="498">
                  <c:v>42562</c:v>
                </c:pt>
                <c:pt idx="499">
                  <c:v>42563</c:v>
                </c:pt>
                <c:pt idx="500">
                  <c:v>42564</c:v>
                </c:pt>
                <c:pt idx="501">
                  <c:v>42565</c:v>
                </c:pt>
                <c:pt idx="502">
                  <c:v>42566</c:v>
                </c:pt>
                <c:pt idx="503">
                  <c:v>42569</c:v>
                </c:pt>
                <c:pt idx="504">
                  <c:v>42570</c:v>
                </c:pt>
                <c:pt idx="505">
                  <c:v>42571</c:v>
                </c:pt>
                <c:pt idx="506">
                  <c:v>42572</c:v>
                </c:pt>
                <c:pt idx="507">
                  <c:v>42573</c:v>
                </c:pt>
                <c:pt idx="508">
                  <c:v>42576</c:v>
                </c:pt>
                <c:pt idx="509">
                  <c:v>42577</c:v>
                </c:pt>
                <c:pt idx="510">
                  <c:v>42578</c:v>
                </c:pt>
                <c:pt idx="511">
                  <c:v>42579</c:v>
                </c:pt>
                <c:pt idx="512">
                  <c:v>42580</c:v>
                </c:pt>
                <c:pt idx="513">
                  <c:v>42583</c:v>
                </c:pt>
                <c:pt idx="514">
                  <c:v>42584</c:v>
                </c:pt>
                <c:pt idx="515">
                  <c:v>42585</c:v>
                </c:pt>
                <c:pt idx="516">
                  <c:v>42586</c:v>
                </c:pt>
                <c:pt idx="517">
                  <c:v>42587</c:v>
                </c:pt>
                <c:pt idx="518">
                  <c:v>42590</c:v>
                </c:pt>
                <c:pt idx="519">
                  <c:v>42591</c:v>
                </c:pt>
                <c:pt idx="520">
                  <c:v>42592</c:v>
                </c:pt>
                <c:pt idx="521">
                  <c:v>42593</c:v>
                </c:pt>
                <c:pt idx="522">
                  <c:v>42594</c:v>
                </c:pt>
                <c:pt idx="523">
                  <c:v>42597</c:v>
                </c:pt>
                <c:pt idx="524">
                  <c:v>42598</c:v>
                </c:pt>
                <c:pt idx="525">
                  <c:v>42599</c:v>
                </c:pt>
                <c:pt idx="526">
                  <c:v>42600</c:v>
                </c:pt>
                <c:pt idx="527">
                  <c:v>42601</c:v>
                </c:pt>
                <c:pt idx="528">
                  <c:v>42604</c:v>
                </c:pt>
                <c:pt idx="529">
                  <c:v>42605</c:v>
                </c:pt>
                <c:pt idx="530">
                  <c:v>42606</c:v>
                </c:pt>
                <c:pt idx="531">
                  <c:v>42607</c:v>
                </c:pt>
                <c:pt idx="532">
                  <c:v>42608</c:v>
                </c:pt>
                <c:pt idx="533">
                  <c:v>42611</c:v>
                </c:pt>
                <c:pt idx="534">
                  <c:v>42612</c:v>
                </c:pt>
                <c:pt idx="535">
                  <c:v>42613</c:v>
                </c:pt>
                <c:pt idx="536">
                  <c:v>42614</c:v>
                </c:pt>
                <c:pt idx="537">
                  <c:v>42615</c:v>
                </c:pt>
                <c:pt idx="538">
                  <c:v>42619</c:v>
                </c:pt>
                <c:pt idx="539">
                  <c:v>42620</c:v>
                </c:pt>
                <c:pt idx="540">
                  <c:v>42621</c:v>
                </c:pt>
                <c:pt idx="541">
                  <c:v>42622</c:v>
                </c:pt>
                <c:pt idx="542">
                  <c:v>42625</c:v>
                </c:pt>
                <c:pt idx="543">
                  <c:v>42626</c:v>
                </c:pt>
                <c:pt idx="544">
                  <c:v>42627</c:v>
                </c:pt>
                <c:pt idx="545">
                  <c:v>42628</c:v>
                </c:pt>
                <c:pt idx="546">
                  <c:v>42629</c:v>
                </c:pt>
                <c:pt idx="547">
                  <c:v>42632</c:v>
                </c:pt>
                <c:pt idx="548">
                  <c:v>42633</c:v>
                </c:pt>
                <c:pt idx="549">
                  <c:v>42634</c:v>
                </c:pt>
                <c:pt idx="550">
                  <c:v>42635</c:v>
                </c:pt>
                <c:pt idx="551">
                  <c:v>42636</c:v>
                </c:pt>
                <c:pt idx="552">
                  <c:v>42639</c:v>
                </c:pt>
                <c:pt idx="553">
                  <c:v>42640</c:v>
                </c:pt>
                <c:pt idx="554">
                  <c:v>42641</c:v>
                </c:pt>
                <c:pt idx="555">
                  <c:v>42642</c:v>
                </c:pt>
                <c:pt idx="556">
                  <c:v>42643</c:v>
                </c:pt>
                <c:pt idx="557">
                  <c:v>42646</c:v>
                </c:pt>
                <c:pt idx="558">
                  <c:v>42647</c:v>
                </c:pt>
                <c:pt idx="559">
                  <c:v>42648</c:v>
                </c:pt>
                <c:pt idx="560">
                  <c:v>42649</c:v>
                </c:pt>
                <c:pt idx="561">
                  <c:v>42650</c:v>
                </c:pt>
                <c:pt idx="562">
                  <c:v>42653</c:v>
                </c:pt>
                <c:pt idx="563">
                  <c:v>42654</c:v>
                </c:pt>
                <c:pt idx="564">
                  <c:v>42655</c:v>
                </c:pt>
                <c:pt idx="565">
                  <c:v>42656</c:v>
                </c:pt>
                <c:pt idx="566">
                  <c:v>42657</c:v>
                </c:pt>
                <c:pt idx="567">
                  <c:v>42660</c:v>
                </c:pt>
                <c:pt idx="568">
                  <c:v>42661</c:v>
                </c:pt>
                <c:pt idx="569">
                  <c:v>42662</c:v>
                </c:pt>
                <c:pt idx="570">
                  <c:v>42663</c:v>
                </c:pt>
                <c:pt idx="571">
                  <c:v>42664</c:v>
                </c:pt>
                <c:pt idx="572">
                  <c:v>42667</c:v>
                </c:pt>
                <c:pt idx="573">
                  <c:v>42668</c:v>
                </c:pt>
                <c:pt idx="574">
                  <c:v>42669</c:v>
                </c:pt>
                <c:pt idx="575">
                  <c:v>42670</c:v>
                </c:pt>
                <c:pt idx="576">
                  <c:v>42671</c:v>
                </c:pt>
                <c:pt idx="577">
                  <c:v>42674</c:v>
                </c:pt>
                <c:pt idx="578">
                  <c:v>42675</c:v>
                </c:pt>
                <c:pt idx="579">
                  <c:v>42676</c:v>
                </c:pt>
                <c:pt idx="580">
                  <c:v>42677</c:v>
                </c:pt>
                <c:pt idx="581">
                  <c:v>42678</c:v>
                </c:pt>
                <c:pt idx="582">
                  <c:v>42681</c:v>
                </c:pt>
                <c:pt idx="583">
                  <c:v>42682</c:v>
                </c:pt>
                <c:pt idx="584">
                  <c:v>42683</c:v>
                </c:pt>
                <c:pt idx="585">
                  <c:v>42684</c:v>
                </c:pt>
                <c:pt idx="586">
                  <c:v>42685</c:v>
                </c:pt>
                <c:pt idx="587">
                  <c:v>42688</c:v>
                </c:pt>
                <c:pt idx="588">
                  <c:v>42689</c:v>
                </c:pt>
                <c:pt idx="589">
                  <c:v>42690</c:v>
                </c:pt>
                <c:pt idx="590">
                  <c:v>42691</c:v>
                </c:pt>
                <c:pt idx="591">
                  <c:v>42692</c:v>
                </c:pt>
                <c:pt idx="592">
                  <c:v>42695</c:v>
                </c:pt>
                <c:pt idx="593">
                  <c:v>42696</c:v>
                </c:pt>
                <c:pt idx="594">
                  <c:v>42697</c:v>
                </c:pt>
                <c:pt idx="595">
                  <c:v>42699</c:v>
                </c:pt>
                <c:pt idx="596">
                  <c:v>42702</c:v>
                </c:pt>
                <c:pt idx="597">
                  <c:v>42703</c:v>
                </c:pt>
                <c:pt idx="598">
                  <c:v>42704</c:v>
                </c:pt>
                <c:pt idx="599">
                  <c:v>42705</c:v>
                </c:pt>
                <c:pt idx="600">
                  <c:v>42706</c:v>
                </c:pt>
                <c:pt idx="601">
                  <c:v>42709</c:v>
                </c:pt>
                <c:pt idx="602">
                  <c:v>42710</c:v>
                </c:pt>
                <c:pt idx="603">
                  <c:v>42711</c:v>
                </c:pt>
                <c:pt idx="604">
                  <c:v>42712</c:v>
                </c:pt>
                <c:pt idx="605">
                  <c:v>42713</c:v>
                </c:pt>
                <c:pt idx="606">
                  <c:v>42716</c:v>
                </c:pt>
                <c:pt idx="607">
                  <c:v>42717</c:v>
                </c:pt>
                <c:pt idx="608">
                  <c:v>42718</c:v>
                </c:pt>
                <c:pt idx="609">
                  <c:v>42719</c:v>
                </c:pt>
                <c:pt idx="610">
                  <c:v>42720</c:v>
                </c:pt>
                <c:pt idx="611">
                  <c:v>42723</c:v>
                </c:pt>
                <c:pt idx="612">
                  <c:v>42724</c:v>
                </c:pt>
                <c:pt idx="613">
                  <c:v>42725</c:v>
                </c:pt>
                <c:pt idx="614">
                  <c:v>42726</c:v>
                </c:pt>
                <c:pt idx="615">
                  <c:v>42727</c:v>
                </c:pt>
                <c:pt idx="616">
                  <c:v>42731</c:v>
                </c:pt>
                <c:pt idx="617">
                  <c:v>42732</c:v>
                </c:pt>
                <c:pt idx="618">
                  <c:v>42733</c:v>
                </c:pt>
                <c:pt idx="619">
                  <c:v>42734</c:v>
                </c:pt>
                <c:pt idx="620">
                  <c:v>42738</c:v>
                </c:pt>
                <c:pt idx="621">
                  <c:v>42739</c:v>
                </c:pt>
                <c:pt idx="622">
                  <c:v>42740</c:v>
                </c:pt>
                <c:pt idx="623">
                  <c:v>42741</c:v>
                </c:pt>
                <c:pt idx="624">
                  <c:v>42744</c:v>
                </c:pt>
                <c:pt idx="625">
                  <c:v>42745</c:v>
                </c:pt>
                <c:pt idx="626">
                  <c:v>42746</c:v>
                </c:pt>
                <c:pt idx="627">
                  <c:v>42747</c:v>
                </c:pt>
                <c:pt idx="628">
                  <c:v>42748</c:v>
                </c:pt>
                <c:pt idx="629">
                  <c:v>42752</c:v>
                </c:pt>
                <c:pt idx="630">
                  <c:v>42753</c:v>
                </c:pt>
                <c:pt idx="631">
                  <c:v>42754</c:v>
                </c:pt>
                <c:pt idx="632">
                  <c:v>42755</c:v>
                </c:pt>
                <c:pt idx="633">
                  <c:v>42758</c:v>
                </c:pt>
                <c:pt idx="634">
                  <c:v>42759</c:v>
                </c:pt>
                <c:pt idx="635">
                  <c:v>42760</c:v>
                </c:pt>
                <c:pt idx="636">
                  <c:v>42761</c:v>
                </c:pt>
                <c:pt idx="637">
                  <c:v>42762</c:v>
                </c:pt>
                <c:pt idx="638">
                  <c:v>42765</c:v>
                </c:pt>
                <c:pt idx="639">
                  <c:v>42766</c:v>
                </c:pt>
                <c:pt idx="640">
                  <c:v>42767</c:v>
                </c:pt>
                <c:pt idx="641">
                  <c:v>42768</c:v>
                </c:pt>
                <c:pt idx="642">
                  <c:v>42769</c:v>
                </c:pt>
                <c:pt idx="643">
                  <c:v>42772</c:v>
                </c:pt>
                <c:pt idx="644">
                  <c:v>42773</c:v>
                </c:pt>
                <c:pt idx="645">
                  <c:v>42774</c:v>
                </c:pt>
                <c:pt idx="646">
                  <c:v>42775</c:v>
                </c:pt>
                <c:pt idx="647">
                  <c:v>42776</c:v>
                </c:pt>
                <c:pt idx="648">
                  <c:v>42779</c:v>
                </c:pt>
                <c:pt idx="649">
                  <c:v>42780</c:v>
                </c:pt>
                <c:pt idx="650">
                  <c:v>42781</c:v>
                </c:pt>
                <c:pt idx="651">
                  <c:v>42782</c:v>
                </c:pt>
                <c:pt idx="652">
                  <c:v>42783</c:v>
                </c:pt>
                <c:pt idx="653">
                  <c:v>42787</c:v>
                </c:pt>
                <c:pt idx="654">
                  <c:v>42788</c:v>
                </c:pt>
                <c:pt idx="655">
                  <c:v>42789</c:v>
                </c:pt>
                <c:pt idx="656">
                  <c:v>42790</c:v>
                </c:pt>
                <c:pt idx="657">
                  <c:v>42793</c:v>
                </c:pt>
                <c:pt idx="658">
                  <c:v>42794</c:v>
                </c:pt>
                <c:pt idx="659">
                  <c:v>42795</c:v>
                </c:pt>
                <c:pt idx="660">
                  <c:v>42796</c:v>
                </c:pt>
                <c:pt idx="661">
                  <c:v>42797</c:v>
                </c:pt>
                <c:pt idx="662">
                  <c:v>42800</c:v>
                </c:pt>
                <c:pt idx="663">
                  <c:v>42801</c:v>
                </c:pt>
                <c:pt idx="664">
                  <c:v>42802</c:v>
                </c:pt>
                <c:pt idx="665">
                  <c:v>42803</c:v>
                </c:pt>
                <c:pt idx="666">
                  <c:v>42804</c:v>
                </c:pt>
                <c:pt idx="667">
                  <c:v>42807</c:v>
                </c:pt>
                <c:pt idx="668">
                  <c:v>42808</c:v>
                </c:pt>
                <c:pt idx="669">
                  <c:v>42809</c:v>
                </c:pt>
                <c:pt idx="670">
                  <c:v>42810</c:v>
                </c:pt>
                <c:pt idx="671">
                  <c:v>42811</c:v>
                </c:pt>
                <c:pt idx="672">
                  <c:v>42814</c:v>
                </c:pt>
                <c:pt idx="673">
                  <c:v>42815</c:v>
                </c:pt>
                <c:pt idx="674">
                  <c:v>42816</c:v>
                </c:pt>
                <c:pt idx="675">
                  <c:v>42817</c:v>
                </c:pt>
                <c:pt idx="676">
                  <c:v>42818</c:v>
                </c:pt>
                <c:pt idx="677">
                  <c:v>42821</c:v>
                </c:pt>
                <c:pt idx="678">
                  <c:v>42822</c:v>
                </c:pt>
                <c:pt idx="679">
                  <c:v>42823</c:v>
                </c:pt>
                <c:pt idx="680">
                  <c:v>42824</c:v>
                </c:pt>
                <c:pt idx="681">
                  <c:v>42825</c:v>
                </c:pt>
                <c:pt idx="682">
                  <c:v>42828</c:v>
                </c:pt>
                <c:pt idx="683">
                  <c:v>42829</c:v>
                </c:pt>
                <c:pt idx="684">
                  <c:v>42830</c:v>
                </c:pt>
                <c:pt idx="685">
                  <c:v>42831</c:v>
                </c:pt>
                <c:pt idx="686">
                  <c:v>42832</c:v>
                </c:pt>
                <c:pt idx="687">
                  <c:v>42835</c:v>
                </c:pt>
                <c:pt idx="688">
                  <c:v>42836</c:v>
                </c:pt>
                <c:pt idx="689">
                  <c:v>42837</c:v>
                </c:pt>
                <c:pt idx="690">
                  <c:v>42838</c:v>
                </c:pt>
                <c:pt idx="691">
                  <c:v>42842</c:v>
                </c:pt>
                <c:pt idx="692">
                  <c:v>42843</c:v>
                </c:pt>
                <c:pt idx="693">
                  <c:v>42844</c:v>
                </c:pt>
                <c:pt idx="694">
                  <c:v>42845</c:v>
                </c:pt>
                <c:pt idx="695">
                  <c:v>42846</c:v>
                </c:pt>
                <c:pt idx="696">
                  <c:v>42849</c:v>
                </c:pt>
                <c:pt idx="697">
                  <c:v>42850</c:v>
                </c:pt>
                <c:pt idx="698">
                  <c:v>42851</c:v>
                </c:pt>
                <c:pt idx="699">
                  <c:v>42852</c:v>
                </c:pt>
                <c:pt idx="700">
                  <c:v>42853</c:v>
                </c:pt>
                <c:pt idx="701">
                  <c:v>42856</c:v>
                </c:pt>
                <c:pt idx="702">
                  <c:v>42857</c:v>
                </c:pt>
                <c:pt idx="703">
                  <c:v>42858</c:v>
                </c:pt>
                <c:pt idx="704">
                  <c:v>42859</c:v>
                </c:pt>
                <c:pt idx="705">
                  <c:v>42860</c:v>
                </c:pt>
                <c:pt idx="706">
                  <c:v>42863</c:v>
                </c:pt>
                <c:pt idx="707">
                  <c:v>42864</c:v>
                </c:pt>
                <c:pt idx="708">
                  <c:v>42865</c:v>
                </c:pt>
                <c:pt idx="709">
                  <c:v>42866</c:v>
                </c:pt>
                <c:pt idx="710">
                  <c:v>42867</c:v>
                </c:pt>
                <c:pt idx="711">
                  <c:v>42870</c:v>
                </c:pt>
                <c:pt idx="712">
                  <c:v>42871</c:v>
                </c:pt>
                <c:pt idx="713">
                  <c:v>42872</c:v>
                </c:pt>
                <c:pt idx="714">
                  <c:v>42873</c:v>
                </c:pt>
                <c:pt idx="715">
                  <c:v>42874</c:v>
                </c:pt>
                <c:pt idx="716">
                  <c:v>42877</c:v>
                </c:pt>
                <c:pt idx="717">
                  <c:v>42878</c:v>
                </c:pt>
                <c:pt idx="718">
                  <c:v>42879</c:v>
                </c:pt>
                <c:pt idx="719">
                  <c:v>42880</c:v>
                </c:pt>
                <c:pt idx="720">
                  <c:v>42881</c:v>
                </c:pt>
                <c:pt idx="721">
                  <c:v>42885</c:v>
                </c:pt>
                <c:pt idx="722">
                  <c:v>42886</c:v>
                </c:pt>
                <c:pt idx="723">
                  <c:v>42887</c:v>
                </c:pt>
                <c:pt idx="724">
                  <c:v>42888</c:v>
                </c:pt>
                <c:pt idx="725">
                  <c:v>42891</c:v>
                </c:pt>
                <c:pt idx="726">
                  <c:v>42892</c:v>
                </c:pt>
                <c:pt idx="727">
                  <c:v>42893</c:v>
                </c:pt>
                <c:pt idx="728">
                  <c:v>42894</c:v>
                </c:pt>
                <c:pt idx="729">
                  <c:v>42895</c:v>
                </c:pt>
                <c:pt idx="730">
                  <c:v>42898</c:v>
                </c:pt>
                <c:pt idx="731">
                  <c:v>42899</c:v>
                </c:pt>
                <c:pt idx="732">
                  <c:v>42900</c:v>
                </c:pt>
                <c:pt idx="733">
                  <c:v>42901</c:v>
                </c:pt>
                <c:pt idx="734">
                  <c:v>42902</c:v>
                </c:pt>
                <c:pt idx="735">
                  <c:v>42905</c:v>
                </c:pt>
                <c:pt idx="736">
                  <c:v>42906</c:v>
                </c:pt>
                <c:pt idx="737">
                  <c:v>42907</c:v>
                </c:pt>
                <c:pt idx="738">
                  <c:v>42908</c:v>
                </c:pt>
                <c:pt idx="739">
                  <c:v>42909</c:v>
                </c:pt>
                <c:pt idx="740">
                  <c:v>42912</c:v>
                </c:pt>
                <c:pt idx="741">
                  <c:v>42913</c:v>
                </c:pt>
                <c:pt idx="742">
                  <c:v>42914</c:v>
                </c:pt>
                <c:pt idx="743">
                  <c:v>42915</c:v>
                </c:pt>
                <c:pt idx="744">
                  <c:v>42916</c:v>
                </c:pt>
                <c:pt idx="745">
                  <c:v>42919</c:v>
                </c:pt>
                <c:pt idx="746">
                  <c:v>42921</c:v>
                </c:pt>
                <c:pt idx="747">
                  <c:v>42922</c:v>
                </c:pt>
                <c:pt idx="748">
                  <c:v>42923</c:v>
                </c:pt>
                <c:pt idx="749">
                  <c:v>42926</c:v>
                </c:pt>
                <c:pt idx="750">
                  <c:v>42927</c:v>
                </c:pt>
                <c:pt idx="751">
                  <c:v>42928</c:v>
                </c:pt>
                <c:pt idx="752">
                  <c:v>42929</c:v>
                </c:pt>
                <c:pt idx="753">
                  <c:v>42930</c:v>
                </c:pt>
                <c:pt idx="754">
                  <c:v>42933</c:v>
                </c:pt>
                <c:pt idx="755">
                  <c:v>42934</c:v>
                </c:pt>
                <c:pt idx="756">
                  <c:v>42935</c:v>
                </c:pt>
                <c:pt idx="757">
                  <c:v>42936</c:v>
                </c:pt>
                <c:pt idx="758">
                  <c:v>42937</c:v>
                </c:pt>
                <c:pt idx="759">
                  <c:v>42940</c:v>
                </c:pt>
                <c:pt idx="760">
                  <c:v>42941</c:v>
                </c:pt>
                <c:pt idx="761">
                  <c:v>42942</c:v>
                </c:pt>
                <c:pt idx="762">
                  <c:v>42943</c:v>
                </c:pt>
                <c:pt idx="763">
                  <c:v>42944</c:v>
                </c:pt>
                <c:pt idx="764">
                  <c:v>42947</c:v>
                </c:pt>
                <c:pt idx="765">
                  <c:v>42948</c:v>
                </c:pt>
                <c:pt idx="766">
                  <c:v>42949</c:v>
                </c:pt>
                <c:pt idx="767">
                  <c:v>42950</c:v>
                </c:pt>
                <c:pt idx="768">
                  <c:v>42951</c:v>
                </c:pt>
                <c:pt idx="769">
                  <c:v>42954</c:v>
                </c:pt>
                <c:pt idx="770">
                  <c:v>42955</c:v>
                </c:pt>
                <c:pt idx="771">
                  <c:v>42956</c:v>
                </c:pt>
                <c:pt idx="772">
                  <c:v>42957</c:v>
                </c:pt>
                <c:pt idx="773">
                  <c:v>42958</c:v>
                </c:pt>
                <c:pt idx="774">
                  <c:v>42961</c:v>
                </c:pt>
                <c:pt idx="775">
                  <c:v>42962</c:v>
                </c:pt>
                <c:pt idx="776">
                  <c:v>42963</c:v>
                </c:pt>
                <c:pt idx="777">
                  <c:v>42964</c:v>
                </c:pt>
                <c:pt idx="778">
                  <c:v>42965</c:v>
                </c:pt>
                <c:pt idx="779">
                  <c:v>42968</c:v>
                </c:pt>
                <c:pt idx="780">
                  <c:v>42969</c:v>
                </c:pt>
                <c:pt idx="781">
                  <c:v>42970</c:v>
                </c:pt>
                <c:pt idx="782">
                  <c:v>42971</c:v>
                </c:pt>
                <c:pt idx="783">
                  <c:v>42972</c:v>
                </c:pt>
                <c:pt idx="784">
                  <c:v>42975</c:v>
                </c:pt>
                <c:pt idx="785">
                  <c:v>42976</c:v>
                </c:pt>
                <c:pt idx="786">
                  <c:v>42977</c:v>
                </c:pt>
                <c:pt idx="787">
                  <c:v>42978</c:v>
                </c:pt>
                <c:pt idx="788">
                  <c:v>42979</c:v>
                </c:pt>
                <c:pt idx="789">
                  <c:v>42983</c:v>
                </c:pt>
                <c:pt idx="790">
                  <c:v>42984</c:v>
                </c:pt>
                <c:pt idx="791">
                  <c:v>42985</c:v>
                </c:pt>
                <c:pt idx="792">
                  <c:v>42986</c:v>
                </c:pt>
                <c:pt idx="793">
                  <c:v>42989</c:v>
                </c:pt>
                <c:pt idx="794">
                  <c:v>42990</c:v>
                </c:pt>
                <c:pt idx="795">
                  <c:v>42991</c:v>
                </c:pt>
                <c:pt idx="796">
                  <c:v>42992</c:v>
                </c:pt>
                <c:pt idx="797">
                  <c:v>42993</c:v>
                </c:pt>
                <c:pt idx="798">
                  <c:v>42996</c:v>
                </c:pt>
                <c:pt idx="799">
                  <c:v>42997</c:v>
                </c:pt>
                <c:pt idx="800">
                  <c:v>42998</c:v>
                </c:pt>
                <c:pt idx="801">
                  <c:v>42999</c:v>
                </c:pt>
                <c:pt idx="802">
                  <c:v>43000</c:v>
                </c:pt>
                <c:pt idx="803">
                  <c:v>43003</c:v>
                </c:pt>
                <c:pt idx="804">
                  <c:v>43004</c:v>
                </c:pt>
                <c:pt idx="805">
                  <c:v>43005</c:v>
                </c:pt>
                <c:pt idx="806">
                  <c:v>43006</c:v>
                </c:pt>
                <c:pt idx="807">
                  <c:v>43007</c:v>
                </c:pt>
                <c:pt idx="808">
                  <c:v>43010</c:v>
                </c:pt>
                <c:pt idx="809">
                  <c:v>43011</c:v>
                </c:pt>
                <c:pt idx="810">
                  <c:v>43012</c:v>
                </c:pt>
                <c:pt idx="811">
                  <c:v>43013</c:v>
                </c:pt>
                <c:pt idx="812">
                  <c:v>43014</c:v>
                </c:pt>
                <c:pt idx="813">
                  <c:v>43017</c:v>
                </c:pt>
                <c:pt idx="814">
                  <c:v>43018</c:v>
                </c:pt>
                <c:pt idx="815">
                  <c:v>43019</c:v>
                </c:pt>
                <c:pt idx="816">
                  <c:v>43020</c:v>
                </c:pt>
                <c:pt idx="817">
                  <c:v>43021</c:v>
                </c:pt>
                <c:pt idx="818">
                  <c:v>43024</c:v>
                </c:pt>
                <c:pt idx="819">
                  <c:v>43025</c:v>
                </c:pt>
                <c:pt idx="820">
                  <c:v>43026</c:v>
                </c:pt>
                <c:pt idx="821">
                  <c:v>43027</c:v>
                </c:pt>
                <c:pt idx="822">
                  <c:v>43028</c:v>
                </c:pt>
                <c:pt idx="823">
                  <c:v>43031</c:v>
                </c:pt>
                <c:pt idx="824">
                  <c:v>43032</c:v>
                </c:pt>
                <c:pt idx="825">
                  <c:v>43033</c:v>
                </c:pt>
                <c:pt idx="826">
                  <c:v>43034</c:v>
                </c:pt>
                <c:pt idx="827">
                  <c:v>43035</c:v>
                </c:pt>
                <c:pt idx="828">
                  <c:v>43038</c:v>
                </c:pt>
                <c:pt idx="829">
                  <c:v>43039</c:v>
                </c:pt>
                <c:pt idx="830">
                  <c:v>43040</c:v>
                </c:pt>
                <c:pt idx="831">
                  <c:v>43041</c:v>
                </c:pt>
                <c:pt idx="832">
                  <c:v>43042</c:v>
                </c:pt>
                <c:pt idx="833">
                  <c:v>43045</c:v>
                </c:pt>
                <c:pt idx="834">
                  <c:v>43046</c:v>
                </c:pt>
                <c:pt idx="835">
                  <c:v>43047</c:v>
                </c:pt>
                <c:pt idx="836">
                  <c:v>43048</c:v>
                </c:pt>
                <c:pt idx="837">
                  <c:v>43049</c:v>
                </c:pt>
                <c:pt idx="838">
                  <c:v>43052</c:v>
                </c:pt>
                <c:pt idx="839">
                  <c:v>43053</c:v>
                </c:pt>
                <c:pt idx="840">
                  <c:v>43054</c:v>
                </c:pt>
                <c:pt idx="841">
                  <c:v>43055</c:v>
                </c:pt>
                <c:pt idx="842">
                  <c:v>43056</c:v>
                </c:pt>
                <c:pt idx="843">
                  <c:v>43059</c:v>
                </c:pt>
                <c:pt idx="844">
                  <c:v>43060</c:v>
                </c:pt>
                <c:pt idx="845">
                  <c:v>43061</c:v>
                </c:pt>
                <c:pt idx="846">
                  <c:v>43063</c:v>
                </c:pt>
                <c:pt idx="847">
                  <c:v>43066</c:v>
                </c:pt>
                <c:pt idx="848">
                  <c:v>43067</c:v>
                </c:pt>
                <c:pt idx="849">
                  <c:v>43068</c:v>
                </c:pt>
                <c:pt idx="850">
                  <c:v>43069</c:v>
                </c:pt>
                <c:pt idx="851">
                  <c:v>43070</c:v>
                </c:pt>
                <c:pt idx="852">
                  <c:v>43073</c:v>
                </c:pt>
                <c:pt idx="853">
                  <c:v>43074</c:v>
                </c:pt>
                <c:pt idx="854">
                  <c:v>43075</c:v>
                </c:pt>
                <c:pt idx="855">
                  <c:v>43076</c:v>
                </c:pt>
                <c:pt idx="856">
                  <c:v>43077</c:v>
                </c:pt>
                <c:pt idx="857">
                  <c:v>43080</c:v>
                </c:pt>
                <c:pt idx="858">
                  <c:v>43081</c:v>
                </c:pt>
                <c:pt idx="859">
                  <c:v>43082</c:v>
                </c:pt>
                <c:pt idx="860">
                  <c:v>43083</c:v>
                </c:pt>
                <c:pt idx="861">
                  <c:v>43084</c:v>
                </c:pt>
                <c:pt idx="862">
                  <c:v>43087</c:v>
                </c:pt>
                <c:pt idx="863">
                  <c:v>43088</c:v>
                </c:pt>
                <c:pt idx="864">
                  <c:v>43089</c:v>
                </c:pt>
                <c:pt idx="865">
                  <c:v>43090</c:v>
                </c:pt>
                <c:pt idx="866">
                  <c:v>43091</c:v>
                </c:pt>
                <c:pt idx="867">
                  <c:v>43095</c:v>
                </c:pt>
                <c:pt idx="868">
                  <c:v>43096</c:v>
                </c:pt>
                <c:pt idx="869">
                  <c:v>43097</c:v>
                </c:pt>
                <c:pt idx="870">
                  <c:v>43098</c:v>
                </c:pt>
                <c:pt idx="871">
                  <c:v>43102</c:v>
                </c:pt>
                <c:pt idx="872">
                  <c:v>43103</c:v>
                </c:pt>
                <c:pt idx="873">
                  <c:v>43104</c:v>
                </c:pt>
                <c:pt idx="874">
                  <c:v>43105</c:v>
                </c:pt>
                <c:pt idx="875">
                  <c:v>43108</c:v>
                </c:pt>
                <c:pt idx="876">
                  <c:v>43109</c:v>
                </c:pt>
                <c:pt idx="877">
                  <c:v>43110</c:v>
                </c:pt>
                <c:pt idx="878">
                  <c:v>43111</c:v>
                </c:pt>
                <c:pt idx="879">
                  <c:v>43112</c:v>
                </c:pt>
                <c:pt idx="880">
                  <c:v>43116</c:v>
                </c:pt>
                <c:pt idx="881">
                  <c:v>43117</c:v>
                </c:pt>
                <c:pt idx="882">
                  <c:v>43118</c:v>
                </c:pt>
                <c:pt idx="883">
                  <c:v>43119</c:v>
                </c:pt>
                <c:pt idx="884">
                  <c:v>43122</c:v>
                </c:pt>
                <c:pt idx="885">
                  <c:v>43123</c:v>
                </c:pt>
                <c:pt idx="886">
                  <c:v>43124</c:v>
                </c:pt>
                <c:pt idx="887">
                  <c:v>43125</c:v>
                </c:pt>
                <c:pt idx="888">
                  <c:v>43126</c:v>
                </c:pt>
                <c:pt idx="889">
                  <c:v>43129</c:v>
                </c:pt>
                <c:pt idx="890">
                  <c:v>43130</c:v>
                </c:pt>
                <c:pt idx="891">
                  <c:v>43131</c:v>
                </c:pt>
                <c:pt idx="892">
                  <c:v>43132</c:v>
                </c:pt>
                <c:pt idx="893">
                  <c:v>43133</c:v>
                </c:pt>
                <c:pt idx="894">
                  <c:v>43136</c:v>
                </c:pt>
                <c:pt idx="895">
                  <c:v>43137</c:v>
                </c:pt>
                <c:pt idx="896">
                  <c:v>43138</c:v>
                </c:pt>
                <c:pt idx="897">
                  <c:v>43139</c:v>
                </c:pt>
                <c:pt idx="898">
                  <c:v>43140</c:v>
                </c:pt>
                <c:pt idx="899">
                  <c:v>43143</c:v>
                </c:pt>
                <c:pt idx="900">
                  <c:v>43144</c:v>
                </c:pt>
                <c:pt idx="901">
                  <c:v>43145</c:v>
                </c:pt>
                <c:pt idx="902">
                  <c:v>43146</c:v>
                </c:pt>
                <c:pt idx="903">
                  <c:v>43147</c:v>
                </c:pt>
                <c:pt idx="904">
                  <c:v>43151</c:v>
                </c:pt>
                <c:pt idx="905">
                  <c:v>43152</c:v>
                </c:pt>
                <c:pt idx="906">
                  <c:v>43153</c:v>
                </c:pt>
                <c:pt idx="907">
                  <c:v>43154</c:v>
                </c:pt>
                <c:pt idx="908">
                  <c:v>43157</c:v>
                </c:pt>
                <c:pt idx="909">
                  <c:v>43158</c:v>
                </c:pt>
                <c:pt idx="910">
                  <c:v>43159</c:v>
                </c:pt>
                <c:pt idx="911">
                  <c:v>43160</c:v>
                </c:pt>
                <c:pt idx="912">
                  <c:v>43161</c:v>
                </c:pt>
                <c:pt idx="913">
                  <c:v>43164</c:v>
                </c:pt>
                <c:pt idx="914">
                  <c:v>43165</c:v>
                </c:pt>
                <c:pt idx="915">
                  <c:v>43166</c:v>
                </c:pt>
                <c:pt idx="916">
                  <c:v>43167</c:v>
                </c:pt>
                <c:pt idx="917">
                  <c:v>43168</c:v>
                </c:pt>
                <c:pt idx="918">
                  <c:v>43171</c:v>
                </c:pt>
                <c:pt idx="919">
                  <c:v>43172</c:v>
                </c:pt>
                <c:pt idx="920">
                  <c:v>43173</c:v>
                </c:pt>
                <c:pt idx="921">
                  <c:v>43174</c:v>
                </c:pt>
                <c:pt idx="922">
                  <c:v>43175</c:v>
                </c:pt>
                <c:pt idx="923">
                  <c:v>43178</c:v>
                </c:pt>
                <c:pt idx="924">
                  <c:v>43179</c:v>
                </c:pt>
                <c:pt idx="925">
                  <c:v>43180</c:v>
                </c:pt>
                <c:pt idx="926">
                  <c:v>43181</c:v>
                </c:pt>
                <c:pt idx="927">
                  <c:v>43182</c:v>
                </c:pt>
                <c:pt idx="928">
                  <c:v>43185</c:v>
                </c:pt>
                <c:pt idx="929">
                  <c:v>43186</c:v>
                </c:pt>
                <c:pt idx="930">
                  <c:v>43187</c:v>
                </c:pt>
                <c:pt idx="931">
                  <c:v>43188</c:v>
                </c:pt>
                <c:pt idx="932">
                  <c:v>43192</c:v>
                </c:pt>
                <c:pt idx="933">
                  <c:v>43193</c:v>
                </c:pt>
                <c:pt idx="934">
                  <c:v>43194</c:v>
                </c:pt>
                <c:pt idx="935">
                  <c:v>43195</c:v>
                </c:pt>
                <c:pt idx="936">
                  <c:v>43196</c:v>
                </c:pt>
                <c:pt idx="937">
                  <c:v>43199</c:v>
                </c:pt>
                <c:pt idx="938">
                  <c:v>43200</c:v>
                </c:pt>
                <c:pt idx="939">
                  <c:v>43201</c:v>
                </c:pt>
                <c:pt idx="940">
                  <c:v>43202</c:v>
                </c:pt>
                <c:pt idx="941">
                  <c:v>43203</c:v>
                </c:pt>
                <c:pt idx="942">
                  <c:v>43206</c:v>
                </c:pt>
                <c:pt idx="943">
                  <c:v>43207</c:v>
                </c:pt>
                <c:pt idx="944">
                  <c:v>43208</c:v>
                </c:pt>
                <c:pt idx="945">
                  <c:v>43209</c:v>
                </c:pt>
                <c:pt idx="946">
                  <c:v>43210</c:v>
                </c:pt>
                <c:pt idx="947">
                  <c:v>43213</c:v>
                </c:pt>
                <c:pt idx="948">
                  <c:v>43214</c:v>
                </c:pt>
                <c:pt idx="949">
                  <c:v>43215</c:v>
                </c:pt>
                <c:pt idx="950">
                  <c:v>43216</c:v>
                </c:pt>
                <c:pt idx="951">
                  <c:v>43217</c:v>
                </c:pt>
                <c:pt idx="952">
                  <c:v>43220</c:v>
                </c:pt>
                <c:pt idx="953">
                  <c:v>43221</c:v>
                </c:pt>
                <c:pt idx="954">
                  <c:v>43222</c:v>
                </c:pt>
                <c:pt idx="955">
                  <c:v>43223</c:v>
                </c:pt>
                <c:pt idx="956">
                  <c:v>43224</c:v>
                </c:pt>
                <c:pt idx="957">
                  <c:v>43227</c:v>
                </c:pt>
                <c:pt idx="958">
                  <c:v>43228</c:v>
                </c:pt>
                <c:pt idx="959">
                  <c:v>43229</c:v>
                </c:pt>
                <c:pt idx="960">
                  <c:v>43230</c:v>
                </c:pt>
                <c:pt idx="961">
                  <c:v>43231</c:v>
                </c:pt>
                <c:pt idx="962">
                  <c:v>43234</c:v>
                </c:pt>
                <c:pt idx="963">
                  <c:v>43235</c:v>
                </c:pt>
                <c:pt idx="964">
                  <c:v>43236</c:v>
                </c:pt>
                <c:pt idx="965">
                  <c:v>43237</c:v>
                </c:pt>
                <c:pt idx="966">
                  <c:v>43238</c:v>
                </c:pt>
                <c:pt idx="967">
                  <c:v>43241</c:v>
                </c:pt>
                <c:pt idx="968">
                  <c:v>43242</c:v>
                </c:pt>
                <c:pt idx="969">
                  <c:v>43243</c:v>
                </c:pt>
                <c:pt idx="970">
                  <c:v>43244</c:v>
                </c:pt>
                <c:pt idx="971">
                  <c:v>43245</c:v>
                </c:pt>
                <c:pt idx="972">
                  <c:v>43249</c:v>
                </c:pt>
                <c:pt idx="973">
                  <c:v>43250</c:v>
                </c:pt>
                <c:pt idx="974">
                  <c:v>43251</c:v>
                </c:pt>
                <c:pt idx="975">
                  <c:v>43252</c:v>
                </c:pt>
                <c:pt idx="976">
                  <c:v>43255</c:v>
                </c:pt>
                <c:pt idx="977">
                  <c:v>43256</c:v>
                </c:pt>
                <c:pt idx="978">
                  <c:v>43257</c:v>
                </c:pt>
                <c:pt idx="979">
                  <c:v>43258</c:v>
                </c:pt>
                <c:pt idx="980">
                  <c:v>43259</c:v>
                </c:pt>
                <c:pt idx="981">
                  <c:v>43262</c:v>
                </c:pt>
                <c:pt idx="982">
                  <c:v>43263</c:v>
                </c:pt>
                <c:pt idx="983">
                  <c:v>43264</c:v>
                </c:pt>
                <c:pt idx="984">
                  <c:v>43265</c:v>
                </c:pt>
                <c:pt idx="985">
                  <c:v>43266</c:v>
                </c:pt>
                <c:pt idx="986">
                  <c:v>43269</c:v>
                </c:pt>
                <c:pt idx="987">
                  <c:v>43270</c:v>
                </c:pt>
                <c:pt idx="988">
                  <c:v>43271</c:v>
                </c:pt>
                <c:pt idx="989">
                  <c:v>43272</c:v>
                </c:pt>
                <c:pt idx="990">
                  <c:v>43273</c:v>
                </c:pt>
                <c:pt idx="991">
                  <c:v>43276</c:v>
                </c:pt>
                <c:pt idx="992">
                  <c:v>43277</c:v>
                </c:pt>
                <c:pt idx="993">
                  <c:v>43278</c:v>
                </c:pt>
                <c:pt idx="994">
                  <c:v>43279</c:v>
                </c:pt>
                <c:pt idx="995">
                  <c:v>43280</c:v>
                </c:pt>
                <c:pt idx="996">
                  <c:v>43283</c:v>
                </c:pt>
                <c:pt idx="997">
                  <c:v>43284</c:v>
                </c:pt>
                <c:pt idx="998">
                  <c:v>43286</c:v>
                </c:pt>
                <c:pt idx="999">
                  <c:v>43287</c:v>
                </c:pt>
                <c:pt idx="1000">
                  <c:v>43290</c:v>
                </c:pt>
                <c:pt idx="1001">
                  <c:v>43291</c:v>
                </c:pt>
                <c:pt idx="1002">
                  <c:v>43292</c:v>
                </c:pt>
                <c:pt idx="1003">
                  <c:v>43293</c:v>
                </c:pt>
                <c:pt idx="1004">
                  <c:v>43294</c:v>
                </c:pt>
                <c:pt idx="1005">
                  <c:v>43297</c:v>
                </c:pt>
                <c:pt idx="1006">
                  <c:v>43298</c:v>
                </c:pt>
                <c:pt idx="1007">
                  <c:v>43299</c:v>
                </c:pt>
                <c:pt idx="1008">
                  <c:v>43300</c:v>
                </c:pt>
                <c:pt idx="1009">
                  <c:v>43301</c:v>
                </c:pt>
                <c:pt idx="1010">
                  <c:v>43304</c:v>
                </c:pt>
                <c:pt idx="1011">
                  <c:v>43305</c:v>
                </c:pt>
                <c:pt idx="1012">
                  <c:v>43306</c:v>
                </c:pt>
                <c:pt idx="1013">
                  <c:v>43307</c:v>
                </c:pt>
                <c:pt idx="1014">
                  <c:v>43308</c:v>
                </c:pt>
                <c:pt idx="1015">
                  <c:v>43311</c:v>
                </c:pt>
                <c:pt idx="1016">
                  <c:v>43312</c:v>
                </c:pt>
                <c:pt idx="1017">
                  <c:v>43313</c:v>
                </c:pt>
                <c:pt idx="1018">
                  <c:v>43314</c:v>
                </c:pt>
                <c:pt idx="1019">
                  <c:v>43315</c:v>
                </c:pt>
                <c:pt idx="1020">
                  <c:v>43318</c:v>
                </c:pt>
                <c:pt idx="1021">
                  <c:v>43319</c:v>
                </c:pt>
                <c:pt idx="1022">
                  <c:v>43320</c:v>
                </c:pt>
                <c:pt idx="1023">
                  <c:v>43321</c:v>
                </c:pt>
                <c:pt idx="1024">
                  <c:v>43322</c:v>
                </c:pt>
                <c:pt idx="1025">
                  <c:v>43325</c:v>
                </c:pt>
                <c:pt idx="1026">
                  <c:v>43326</c:v>
                </c:pt>
                <c:pt idx="1027">
                  <c:v>43327</c:v>
                </c:pt>
                <c:pt idx="1028">
                  <c:v>43328</c:v>
                </c:pt>
                <c:pt idx="1029">
                  <c:v>43329</c:v>
                </c:pt>
                <c:pt idx="1030">
                  <c:v>43332</c:v>
                </c:pt>
                <c:pt idx="1031">
                  <c:v>43333</c:v>
                </c:pt>
                <c:pt idx="1032">
                  <c:v>43334</c:v>
                </c:pt>
                <c:pt idx="1033">
                  <c:v>43335</c:v>
                </c:pt>
                <c:pt idx="1034">
                  <c:v>43336</c:v>
                </c:pt>
                <c:pt idx="1035">
                  <c:v>43339</c:v>
                </c:pt>
                <c:pt idx="1036">
                  <c:v>43340</c:v>
                </c:pt>
                <c:pt idx="1037">
                  <c:v>43341</c:v>
                </c:pt>
                <c:pt idx="1038">
                  <c:v>43342</c:v>
                </c:pt>
                <c:pt idx="1039">
                  <c:v>43343</c:v>
                </c:pt>
                <c:pt idx="1040">
                  <c:v>43347</c:v>
                </c:pt>
                <c:pt idx="1041">
                  <c:v>43348</c:v>
                </c:pt>
                <c:pt idx="1042">
                  <c:v>43349</c:v>
                </c:pt>
                <c:pt idx="1043">
                  <c:v>43350</c:v>
                </c:pt>
                <c:pt idx="1044">
                  <c:v>43353</c:v>
                </c:pt>
                <c:pt idx="1045">
                  <c:v>43354</c:v>
                </c:pt>
                <c:pt idx="1046">
                  <c:v>43355</c:v>
                </c:pt>
                <c:pt idx="1047">
                  <c:v>43356</c:v>
                </c:pt>
                <c:pt idx="1048">
                  <c:v>43357</c:v>
                </c:pt>
                <c:pt idx="1049">
                  <c:v>43360</c:v>
                </c:pt>
                <c:pt idx="1050">
                  <c:v>43361</c:v>
                </c:pt>
              </c:numCache>
            </c:numRef>
          </c:cat>
          <c:val>
            <c:numRef>
              <c:f>TRUP!$D$2:$D$1052</c:f>
              <c:numCache>
                <c:formatCode>#,##0</c:formatCode>
                <c:ptCount val="1051"/>
                <c:pt idx="0">
                  <c:v>4233500</c:v>
                </c:pt>
                <c:pt idx="1">
                  <c:v>636700</c:v>
                </c:pt>
                <c:pt idx="2">
                  <c:v>509600</c:v>
                </c:pt>
                <c:pt idx="3">
                  <c:v>190300</c:v>
                </c:pt>
                <c:pt idx="4">
                  <c:v>232100</c:v>
                </c:pt>
                <c:pt idx="5">
                  <c:v>157800</c:v>
                </c:pt>
                <c:pt idx="6">
                  <c:v>154800</c:v>
                </c:pt>
                <c:pt idx="7">
                  <c:v>144900</c:v>
                </c:pt>
                <c:pt idx="8">
                  <c:v>45600</c:v>
                </c:pt>
                <c:pt idx="9">
                  <c:v>48400</c:v>
                </c:pt>
                <c:pt idx="10">
                  <c:v>66500</c:v>
                </c:pt>
                <c:pt idx="11">
                  <c:v>102500</c:v>
                </c:pt>
                <c:pt idx="12">
                  <c:v>38200</c:v>
                </c:pt>
                <c:pt idx="13">
                  <c:v>103700</c:v>
                </c:pt>
                <c:pt idx="14">
                  <c:v>129300</c:v>
                </c:pt>
                <c:pt idx="15">
                  <c:v>85900</c:v>
                </c:pt>
                <c:pt idx="16">
                  <c:v>85700</c:v>
                </c:pt>
                <c:pt idx="17">
                  <c:v>309000</c:v>
                </c:pt>
                <c:pt idx="18">
                  <c:v>337100</c:v>
                </c:pt>
                <c:pt idx="19">
                  <c:v>107200</c:v>
                </c:pt>
                <c:pt idx="20">
                  <c:v>102300</c:v>
                </c:pt>
                <c:pt idx="21">
                  <c:v>284100</c:v>
                </c:pt>
                <c:pt idx="22">
                  <c:v>145500</c:v>
                </c:pt>
                <c:pt idx="23">
                  <c:v>138600</c:v>
                </c:pt>
                <c:pt idx="24">
                  <c:v>96400</c:v>
                </c:pt>
                <c:pt idx="25">
                  <c:v>65500</c:v>
                </c:pt>
                <c:pt idx="26">
                  <c:v>109200</c:v>
                </c:pt>
                <c:pt idx="27">
                  <c:v>99600</c:v>
                </c:pt>
                <c:pt idx="28">
                  <c:v>139400</c:v>
                </c:pt>
                <c:pt idx="29">
                  <c:v>259300</c:v>
                </c:pt>
                <c:pt idx="30">
                  <c:v>118600</c:v>
                </c:pt>
                <c:pt idx="31">
                  <c:v>118400</c:v>
                </c:pt>
                <c:pt idx="32">
                  <c:v>132100</c:v>
                </c:pt>
                <c:pt idx="33">
                  <c:v>312200</c:v>
                </c:pt>
                <c:pt idx="34">
                  <c:v>153600</c:v>
                </c:pt>
                <c:pt idx="35">
                  <c:v>187500</c:v>
                </c:pt>
                <c:pt idx="36">
                  <c:v>129900</c:v>
                </c:pt>
                <c:pt idx="37">
                  <c:v>127600</c:v>
                </c:pt>
                <c:pt idx="38">
                  <c:v>158300</c:v>
                </c:pt>
                <c:pt idx="39">
                  <c:v>53700</c:v>
                </c:pt>
                <c:pt idx="40">
                  <c:v>68200</c:v>
                </c:pt>
                <c:pt idx="41">
                  <c:v>109200</c:v>
                </c:pt>
                <c:pt idx="42">
                  <c:v>62600</c:v>
                </c:pt>
                <c:pt idx="43">
                  <c:v>264600</c:v>
                </c:pt>
                <c:pt idx="44">
                  <c:v>406500</c:v>
                </c:pt>
                <c:pt idx="45">
                  <c:v>192400</c:v>
                </c:pt>
                <c:pt idx="46">
                  <c:v>155400</c:v>
                </c:pt>
                <c:pt idx="47">
                  <c:v>132900</c:v>
                </c:pt>
                <c:pt idx="48">
                  <c:v>149400</c:v>
                </c:pt>
                <c:pt idx="49">
                  <c:v>125800</c:v>
                </c:pt>
                <c:pt idx="50">
                  <c:v>180200</c:v>
                </c:pt>
                <c:pt idx="51">
                  <c:v>745200</c:v>
                </c:pt>
                <c:pt idx="52">
                  <c:v>242500</c:v>
                </c:pt>
                <c:pt idx="53">
                  <c:v>119600</c:v>
                </c:pt>
                <c:pt idx="54">
                  <c:v>36700</c:v>
                </c:pt>
                <c:pt idx="55">
                  <c:v>126000</c:v>
                </c:pt>
                <c:pt idx="56">
                  <c:v>66100</c:v>
                </c:pt>
                <c:pt idx="57">
                  <c:v>114400</c:v>
                </c:pt>
                <c:pt idx="58">
                  <c:v>50100</c:v>
                </c:pt>
                <c:pt idx="59">
                  <c:v>430700</c:v>
                </c:pt>
                <c:pt idx="60">
                  <c:v>66200</c:v>
                </c:pt>
                <c:pt idx="61">
                  <c:v>73900</c:v>
                </c:pt>
                <c:pt idx="62">
                  <c:v>99400</c:v>
                </c:pt>
                <c:pt idx="63">
                  <c:v>235800</c:v>
                </c:pt>
                <c:pt idx="64">
                  <c:v>107400</c:v>
                </c:pt>
                <c:pt idx="65">
                  <c:v>83900</c:v>
                </c:pt>
                <c:pt idx="66">
                  <c:v>385600</c:v>
                </c:pt>
                <c:pt idx="67">
                  <c:v>65000</c:v>
                </c:pt>
                <c:pt idx="68">
                  <c:v>82000</c:v>
                </c:pt>
                <c:pt idx="69">
                  <c:v>41200</c:v>
                </c:pt>
                <c:pt idx="70">
                  <c:v>57800</c:v>
                </c:pt>
                <c:pt idx="71">
                  <c:v>37200</c:v>
                </c:pt>
                <c:pt idx="72">
                  <c:v>45800</c:v>
                </c:pt>
                <c:pt idx="73">
                  <c:v>74600</c:v>
                </c:pt>
                <c:pt idx="74">
                  <c:v>289000</c:v>
                </c:pt>
                <c:pt idx="75">
                  <c:v>103800</c:v>
                </c:pt>
                <c:pt idx="76">
                  <c:v>87400</c:v>
                </c:pt>
                <c:pt idx="77">
                  <c:v>88000</c:v>
                </c:pt>
                <c:pt idx="78">
                  <c:v>35700</c:v>
                </c:pt>
                <c:pt idx="79">
                  <c:v>69400</c:v>
                </c:pt>
                <c:pt idx="80">
                  <c:v>58700</c:v>
                </c:pt>
                <c:pt idx="81">
                  <c:v>71300</c:v>
                </c:pt>
                <c:pt idx="82">
                  <c:v>1085800</c:v>
                </c:pt>
                <c:pt idx="83">
                  <c:v>65600</c:v>
                </c:pt>
                <c:pt idx="84">
                  <c:v>40500</c:v>
                </c:pt>
                <c:pt idx="85">
                  <c:v>308500</c:v>
                </c:pt>
                <c:pt idx="86">
                  <c:v>38600</c:v>
                </c:pt>
                <c:pt idx="87">
                  <c:v>37000</c:v>
                </c:pt>
                <c:pt idx="88">
                  <c:v>38900</c:v>
                </c:pt>
                <c:pt idx="89">
                  <c:v>62500</c:v>
                </c:pt>
                <c:pt idx="90">
                  <c:v>111000</c:v>
                </c:pt>
                <c:pt idx="91">
                  <c:v>43700</c:v>
                </c:pt>
                <c:pt idx="92">
                  <c:v>64100</c:v>
                </c:pt>
                <c:pt idx="93">
                  <c:v>18900</c:v>
                </c:pt>
                <c:pt idx="94">
                  <c:v>89400</c:v>
                </c:pt>
                <c:pt idx="95">
                  <c:v>100500</c:v>
                </c:pt>
                <c:pt idx="96">
                  <c:v>33600</c:v>
                </c:pt>
                <c:pt idx="97">
                  <c:v>27000</c:v>
                </c:pt>
                <c:pt idx="98">
                  <c:v>45900</c:v>
                </c:pt>
                <c:pt idx="99">
                  <c:v>162000</c:v>
                </c:pt>
                <c:pt idx="100">
                  <c:v>64800</c:v>
                </c:pt>
                <c:pt idx="101">
                  <c:v>88200</c:v>
                </c:pt>
                <c:pt idx="102">
                  <c:v>51600</c:v>
                </c:pt>
                <c:pt idx="103">
                  <c:v>54400</c:v>
                </c:pt>
                <c:pt idx="104">
                  <c:v>67100</c:v>
                </c:pt>
                <c:pt idx="105">
                  <c:v>965600</c:v>
                </c:pt>
                <c:pt idx="106">
                  <c:v>63100</c:v>
                </c:pt>
                <c:pt idx="107">
                  <c:v>70500</c:v>
                </c:pt>
                <c:pt idx="108">
                  <c:v>182700</c:v>
                </c:pt>
                <c:pt idx="109">
                  <c:v>93300</c:v>
                </c:pt>
                <c:pt idx="110">
                  <c:v>90700</c:v>
                </c:pt>
                <c:pt idx="111">
                  <c:v>110900</c:v>
                </c:pt>
                <c:pt idx="112">
                  <c:v>39400</c:v>
                </c:pt>
                <c:pt idx="113">
                  <c:v>107000</c:v>
                </c:pt>
                <c:pt idx="114">
                  <c:v>132000</c:v>
                </c:pt>
                <c:pt idx="115">
                  <c:v>168800</c:v>
                </c:pt>
                <c:pt idx="116">
                  <c:v>87300</c:v>
                </c:pt>
                <c:pt idx="117">
                  <c:v>106200</c:v>
                </c:pt>
                <c:pt idx="118">
                  <c:v>126800</c:v>
                </c:pt>
                <c:pt idx="119">
                  <c:v>121900</c:v>
                </c:pt>
                <c:pt idx="120">
                  <c:v>86200</c:v>
                </c:pt>
                <c:pt idx="121">
                  <c:v>71200</c:v>
                </c:pt>
                <c:pt idx="122">
                  <c:v>185700</c:v>
                </c:pt>
                <c:pt idx="123">
                  <c:v>227000</c:v>
                </c:pt>
                <c:pt idx="124">
                  <c:v>67200</c:v>
                </c:pt>
                <c:pt idx="125">
                  <c:v>119500</c:v>
                </c:pt>
                <c:pt idx="126">
                  <c:v>116500</c:v>
                </c:pt>
                <c:pt idx="127">
                  <c:v>166000</c:v>
                </c:pt>
                <c:pt idx="128">
                  <c:v>113200</c:v>
                </c:pt>
                <c:pt idx="129">
                  <c:v>61400</c:v>
                </c:pt>
                <c:pt idx="130">
                  <c:v>55500</c:v>
                </c:pt>
                <c:pt idx="131">
                  <c:v>59800</c:v>
                </c:pt>
                <c:pt idx="132">
                  <c:v>86400</c:v>
                </c:pt>
                <c:pt idx="133">
                  <c:v>107000</c:v>
                </c:pt>
                <c:pt idx="134">
                  <c:v>170900</c:v>
                </c:pt>
                <c:pt idx="135">
                  <c:v>125500</c:v>
                </c:pt>
                <c:pt idx="136">
                  <c:v>124900</c:v>
                </c:pt>
                <c:pt idx="137">
                  <c:v>116300</c:v>
                </c:pt>
                <c:pt idx="138">
                  <c:v>106200</c:v>
                </c:pt>
                <c:pt idx="139">
                  <c:v>86300</c:v>
                </c:pt>
                <c:pt idx="140">
                  <c:v>41700</c:v>
                </c:pt>
                <c:pt idx="141">
                  <c:v>17400</c:v>
                </c:pt>
                <c:pt idx="142">
                  <c:v>66500</c:v>
                </c:pt>
                <c:pt idx="143">
                  <c:v>39700</c:v>
                </c:pt>
                <c:pt idx="144">
                  <c:v>56300</c:v>
                </c:pt>
                <c:pt idx="145">
                  <c:v>58300</c:v>
                </c:pt>
                <c:pt idx="146">
                  <c:v>63600</c:v>
                </c:pt>
                <c:pt idx="147">
                  <c:v>310400</c:v>
                </c:pt>
                <c:pt idx="148">
                  <c:v>84100</c:v>
                </c:pt>
                <c:pt idx="149">
                  <c:v>169200</c:v>
                </c:pt>
                <c:pt idx="150">
                  <c:v>64800</c:v>
                </c:pt>
                <c:pt idx="151">
                  <c:v>45300</c:v>
                </c:pt>
                <c:pt idx="152">
                  <c:v>45100</c:v>
                </c:pt>
                <c:pt idx="153">
                  <c:v>55900</c:v>
                </c:pt>
                <c:pt idx="154">
                  <c:v>61200</c:v>
                </c:pt>
                <c:pt idx="155">
                  <c:v>207800</c:v>
                </c:pt>
                <c:pt idx="156">
                  <c:v>83900</c:v>
                </c:pt>
                <c:pt idx="157">
                  <c:v>81800</c:v>
                </c:pt>
                <c:pt idx="158">
                  <c:v>112100</c:v>
                </c:pt>
                <c:pt idx="159">
                  <c:v>156200</c:v>
                </c:pt>
                <c:pt idx="160">
                  <c:v>50000</c:v>
                </c:pt>
                <c:pt idx="161">
                  <c:v>57400</c:v>
                </c:pt>
                <c:pt idx="162">
                  <c:v>27200</c:v>
                </c:pt>
                <c:pt idx="163">
                  <c:v>54000</c:v>
                </c:pt>
                <c:pt idx="164">
                  <c:v>34300</c:v>
                </c:pt>
                <c:pt idx="165">
                  <c:v>42800</c:v>
                </c:pt>
                <c:pt idx="166">
                  <c:v>25300</c:v>
                </c:pt>
                <c:pt idx="167">
                  <c:v>28200</c:v>
                </c:pt>
                <c:pt idx="168">
                  <c:v>125400</c:v>
                </c:pt>
                <c:pt idx="169">
                  <c:v>201400</c:v>
                </c:pt>
                <c:pt idx="170">
                  <c:v>65500</c:v>
                </c:pt>
                <c:pt idx="171">
                  <c:v>90300</c:v>
                </c:pt>
                <c:pt idx="172">
                  <c:v>54400</c:v>
                </c:pt>
                <c:pt idx="173">
                  <c:v>88700</c:v>
                </c:pt>
                <c:pt idx="174">
                  <c:v>79700</c:v>
                </c:pt>
                <c:pt idx="175">
                  <c:v>65800</c:v>
                </c:pt>
                <c:pt idx="176">
                  <c:v>58300</c:v>
                </c:pt>
                <c:pt idx="177">
                  <c:v>74800</c:v>
                </c:pt>
                <c:pt idx="178">
                  <c:v>68800</c:v>
                </c:pt>
                <c:pt idx="179">
                  <c:v>53900</c:v>
                </c:pt>
                <c:pt idx="180">
                  <c:v>44700</c:v>
                </c:pt>
                <c:pt idx="181">
                  <c:v>31900</c:v>
                </c:pt>
                <c:pt idx="182">
                  <c:v>39300</c:v>
                </c:pt>
                <c:pt idx="183">
                  <c:v>45500</c:v>
                </c:pt>
                <c:pt idx="184">
                  <c:v>54400</c:v>
                </c:pt>
                <c:pt idx="185">
                  <c:v>49200</c:v>
                </c:pt>
                <c:pt idx="186">
                  <c:v>54800</c:v>
                </c:pt>
                <c:pt idx="187">
                  <c:v>49400</c:v>
                </c:pt>
                <c:pt idx="188">
                  <c:v>36300</c:v>
                </c:pt>
                <c:pt idx="189">
                  <c:v>31300</c:v>
                </c:pt>
                <c:pt idx="190">
                  <c:v>26200</c:v>
                </c:pt>
                <c:pt idx="191">
                  <c:v>70000</c:v>
                </c:pt>
                <c:pt idx="192">
                  <c:v>35000</c:v>
                </c:pt>
                <c:pt idx="193">
                  <c:v>21800</c:v>
                </c:pt>
                <c:pt idx="194">
                  <c:v>24500</c:v>
                </c:pt>
                <c:pt idx="195">
                  <c:v>20700</c:v>
                </c:pt>
                <c:pt idx="196">
                  <c:v>36000</c:v>
                </c:pt>
                <c:pt idx="197">
                  <c:v>77700</c:v>
                </c:pt>
                <c:pt idx="198">
                  <c:v>48100</c:v>
                </c:pt>
                <c:pt idx="199">
                  <c:v>56500</c:v>
                </c:pt>
                <c:pt idx="200">
                  <c:v>55900</c:v>
                </c:pt>
                <c:pt idx="201">
                  <c:v>101200</c:v>
                </c:pt>
                <c:pt idx="202">
                  <c:v>40400</c:v>
                </c:pt>
                <c:pt idx="203">
                  <c:v>78800</c:v>
                </c:pt>
                <c:pt idx="204">
                  <c:v>50300</c:v>
                </c:pt>
                <c:pt idx="205">
                  <c:v>23700</c:v>
                </c:pt>
                <c:pt idx="206">
                  <c:v>45100</c:v>
                </c:pt>
                <c:pt idx="207">
                  <c:v>38500</c:v>
                </c:pt>
                <c:pt idx="208">
                  <c:v>48600</c:v>
                </c:pt>
                <c:pt idx="209">
                  <c:v>40400</c:v>
                </c:pt>
                <c:pt idx="210">
                  <c:v>105100</c:v>
                </c:pt>
                <c:pt idx="211">
                  <c:v>21800</c:v>
                </c:pt>
                <c:pt idx="212">
                  <c:v>54900</c:v>
                </c:pt>
                <c:pt idx="213">
                  <c:v>68700</c:v>
                </c:pt>
                <c:pt idx="214">
                  <c:v>83000</c:v>
                </c:pt>
                <c:pt idx="215">
                  <c:v>118300</c:v>
                </c:pt>
                <c:pt idx="216">
                  <c:v>85000</c:v>
                </c:pt>
                <c:pt idx="217">
                  <c:v>61000</c:v>
                </c:pt>
                <c:pt idx="218">
                  <c:v>60900</c:v>
                </c:pt>
                <c:pt idx="219">
                  <c:v>42200</c:v>
                </c:pt>
                <c:pt idx="220">
                  <c:v>46700</c:v>
                </c:pt>
                <c:pt idx="221">
                  <c:v>118800</c:v>
                </c:pt>
                <c:pt idx="222">
                  <c:v>173500</c:v>
                </c:pt>
                <c:pt idx="223">
                  <c:v>240600</c:v>
                </c:pt>
                <c:pt idx="224">
                  <c:v>73800</c:v>
                </c:pt>
                <c:pt idx="225">
                  <c:v>47500</c:v>
                </c:pt>
                <c:pt idx="226">
                  <c:v>26500</c:v>
                </c:pt>
                <c:pt idx="227">
                  <c:v>24900</c:v>
                </c:pt>
                <c:pt idx="228">
                  <c:v>100800</c:v>
                </c:pt>
                <c:pt idx="229">
                  <c:v>126200</c:v>
                </c:pt>
                <c:pt idx="230">
                  <c:v>88400</c:v>
                </c:pt>
                <c:pt idx="231">
                  <c:v>112300</c:v>
                </c:pt>
                <c:pt idx="232">
                  <c:v>100600</c:v>
                </c:pt>
                <c:pt idx="233">
                  <c:v>196800</c:v>
                </c:pt>
                <c:pt idx="234">
                  <c:v>153000</c:v>
                </c:pt>
                <c:pt idx="235">
                  <c:v>120700</c:v>
                </c:pt>
                <c:pt idx="236">
                  <c:v>147700</c:v>
                </c:pt>
                <c:pt idx="237">
                  <c:v>642500</c:v>
                </c:pt>
                <c:pt idx="238">
                  <c:v>85900</c:v>
                </c:pt>
                <c:pt idx="239">
                  <c:v>88100</c:v>
                </c:pt>
                <c:pt idx="240">
                  <c:v>154000</c:v>
                </c:pt>
                <c:pt idx="241">
                  <c:v>89300</c:v>
                </c:pt>
                <c:pt idx="242">
                  <c:v>81400</c:v>
                </c:pt>
                <c:pt idx="243">
                  <c:v>65800</c:v>
                </c:pt>
                <c:pt idx="244">
                  <c:v>76400</c:v>
                </c:pt>
                <c:pt idx="245">
                  <c:v>68700</c:v>
                </c:pt>
                <c:pt idx="246">
                  <c:v>82400</c:v>
                </c:pt>
                <c:pt idx="247">
                  <c:v>60300</c:v>
                </c:pt>
                <c:pt idx="248">
                  <c:v>66600</c:v>
                </c:pt>
                <c:pt idx="249">
                  <c:v>31700</c:v>
                </c:pt>
                <c:pt idx="250">
                  <c:v>87400</c:v>
                </c:pt>
                <c:pt idx="251">
                  <c:v>117900</c:v>
                </c:pt>
                <c:pt idx="252">
                  <c:v>119600</c:v>
                </c:pt>
                <c:pt idx="253">
                  <c:v>43800</c:v>
                </c:pt>
                <c:pt idx="254">
                  <c:v>28400</c:v>
                </c:pt>
                <c:pt idx="255">
                  <c:v>56400</c:v>
                </c:pt>
                <c:pt idx="256">
                  <c:v>311300</c:v>
                </c:pt>
                <c:pt idx="257">
                  <c:v>221300</c:v>
                </c:pt>
                <c:pt idx="258">
                  <c:v>130300</c:v>
                </c:pt>
                <c:pt idx="259">
                  <c:v>50300</c:v>
                </c:pt>
                <c:pt idx="260">
                  <c:v>47900</c:v>
                </c:pt>
                <c:pt idx="261">
                  <c:v>49700</c:v>
                </c:pt>
                <c:pt idx="262">
                  <c:v>96000</c:v>
                </c:pt>
                <c:pt idx="263">
                  <c:v>105100</c:v>
                </c:pt>
                <c:pt idx="264">
                  <c:v>329100</c:v>
                </c:pt>
                <c:pt idx="265">
                  <c:v>113100</c:v>
                </c:pt>
                <c:pt idx="266">
                  <c:v>299000</c:v>
                </c:pt>
                <c:pt idx="267">
                  <c:v>211900</c:v>
                </c:pt>
                <c:pt idx="268">
                  <c:v>136700</c:v>
                </c:pt>
                <c:pt idx="269">
                  <c:v>174900</c:v>
                </c:pt>
                <c:pt idx="270">
                  <c:v>93000</c:v>
                </c:pt>
                <c:pt idx="271">
                  <c:v>96800</c:v>
                </c:pt>
                <c:pt idx="272">
                  <c:v>135200</c:v>
                </c:pt>
                <c:pt idx="273">
                  <c:v>48300</c:v>
                </c:pt>
                <c:pt idx="274">
                  <c:v>82100</c:v>
                </c:pt>
                <c:pt idx="275">
                  <c:v>112700</c:v>
                </c:pt>
                <c:pt idx="276">
                  <c:v>120900</c:v>
                </c:pt>
                <c:pt idx="277">
                  <c:v>236700</c:v>
                </c:pt>
                <c:pt idx="278">
                  <c:v>106300</c:v>
                </c:pt>
                <c:pt idx="279">
                  <c:v>155800</c:v>
                </c:pt>
                <c:pt idx="280">
                  <c:v>162500</c:v>
                </c:pt>
                <c:pt idx="281">
                  <c:v>71200</c:v>
                </c:pt>
                <c:pt idx="282">
                  <c:v>74000</c:v>
                </c:pt>
                <c:pt idx="283">
                  <c:v>86100</c:v>
                </c:pt>
                <c:pt idx="284">
                  <c:v>57200</c:v>
                </c:pt>
                <c:pt idx="285">
                  <c:v>73100</c:v>
                </c:pt>
                <c:pt idx="286">
                  <c:v>91000</c:v>
                </c:pt>
                <c:pt idx="287">
                  <c:v>76300</c:v>
                </c:pt>
                <c:pt idx="288">
                  <c:v>63500</c:v>
                </c:pt>
                <c:pt idx="289">
                  <c:v>41400</c:v>
                </c:pt>
                <c:pt idx="290">
                  <c:v>52600</c:v>
                </c:pt>
                <c:pt idx="291">
                  <c:v>60300</c:v>
                </c:pt>
                <c:pt idx="292">
                  <c:v>70000</c:v>
                </c:pt>
                <c:pt idx="293">
                  <c:v>36600</c:v>
                </c:pt>
                <c:pt idx="294">
                  <c:v>119300</c:v>
                </c:pt>
                <c:pt idx="295">
                  <c:v>217200</c:v>
                </c:pt>
                <c:pt idx="296">
                  <c:v>51600</c:v>
                </c:pt>
                <c:pt idx="297">
                  <c:v>71000</c:v>
                </c:pt>
                <c:pt idx="298">
                  <c:v>51000</c:v>
                </c:pt>
                <c:pt idx="299">
                  <c:v>61900</c:v>
                </c:pt>
                <c:pt idx="300">
                  <c:v>124500</c:v>
                </c:pt>
                <c:pt idx="301">
                  <c:v>127600</c:v>
                </c:pt>
                <c:pt idx="302">
                  <c:v>113300</c:v>
                </c:pt>
                <c:pt idx="303">
                  <c:v>108100</c:v>
                </c:pt>
                <c:pt idx="304">
                  <c:v>110100</c:v>
                </c:pt>
                <c:pt idx="305">
                  <c:v>65500</c:v>
                </c:pt>
                <c:pt idx="306">
                  <c:v>92300</c:v>
                </c:pt>
                <c:pt idx="307">
                  <c:v>101900</c:v>
                </c:pt>
                <c:pt idx="308">
                  <c:v>73200</c:v>
                </c:pt>
                <c:pt idx="309">
                  <c:v>59300</c:v>
                </c:pt>
                <c:pt idx="310">
                  <c:v>99000</c:v>
                </c:pt>
                <c:pt idx="311">
                  <c:v>37400</c:v>
                </c:pt>
                <c:pt idx="312">
                  <c:v>44400</c:v>
                </c:pt>
                <c:pt idx="313">
                  <c:v>120800</c:v>
                </c:pt>
                <c:pt idx="314">
                  <c:v>108700</c:v>
                </c:pt>
                <c:pt idx="315">
                  <c:v>47400</c:v>
                </c:pt>
                <c:pt idx="316">
                  <c:v>77600</c:v>
                </c:pt>
                <c:pt idx="317">
                  <c:v>36600</c:v>
                </c:pt>
                <c:pt idx="318">
                  <c:v>144600</c:v>
                </c:pt>
                <c:pt idx="319">
                  <c:v>86300</c:v>
                </c:pt>
                <c:pt idx="320">
                  <c:v>35800</c:v>
                </c:pt>
                <c:pt idx="321">
                  <c:v>46500</c:v>
                </c:pt>
                <c:pt idx="322">
                  <c:v>188000</c:v>
                </c:pt>
                <c:pt idx="323">
                  <c:v>115500</c:v>
                </c:pt>
                <c:pt idx="324">
                  <c:v>138500</c:v>
                </c:pt>
                <c:pt idx="325">
                  <c:v>97000</c:v>
                </c:pt>
                <c:pt idx="326">
                  <c:v>89200</c:v>
                </c:pt>
                <c:pt idx="327">
                  <c:v>78100</c:v>
                </c:pt>
                <c:pt idx="328">
                  <c:v>208300</c:v>
                </c:pt>
                <c:pt idx="329">
                  <c:v>112100</c:v>
                </c:pt>
                <c:pt idx="330">
                  <c:v>85400</c:v>
                </c:pt>
                <c:pt idx="331">
                  <c:v>166100</c:v>
                </c:pt>
                <c:pt idx="332">
                  <c:v>49100</c:v>
                </c:pt>
                <c:pt idx="333">
                  <c:v>65400</c:v>
                </c:pt>
                <c:pt idx="334">
                  <c:v>65700</c:v>
                </c:pt>
                <c:pt idx="335">
                  <c:v>84900</c:v>
                </c:pt>
                <c:pt idx="336">
                  <c:v>68900</c:v>
                </c:pt>
                <c:pt idx="337">
                  <c:v>85500</c:v>
                </c:pt>
                <c:pt idx="338">
                  <c:v>100800</c:v>
                </c:pt>
                <c:pt idx="339">
                  <c:v>112400</c:v>
                </c:pt>
                <c:pt idx="340">
                  <c:v>89100</c:v>
                </c:pt>
                <c:pt idx="341">
                  <c:v>126800</c:v>
                </c:pt>
                <c:pt idx="342">
                  <c:v>110600</c:v>
                </c:pt>
                <c:pt idx="343">
                  <c:v>52900</c:v>
                </c:pt>
                <c:pt idx="344">
                  <c:v>20700</c:v>
                </c:pt>
                <c:pt idx="345">
                  <c:v>105100</c:v>
                </c:pt>
                <c:pt idx="346">
                  <c:v>69600</c:v>
                </c:pt>
                <c:pt idx="347">
                  <c:v>38900</c:v>
                </c:pt>
                <c:pt idx="348">
                  <c:v>68700</c:v>
                </c:pt>
                <c:pt idx="349">
                  <c:v>40800</c:v>
                </c:pt>
                <c:pt idx="350">
                  <c:v>35500</c:v>
                </c:pt>
                <c:pt idx="351">
                  <c:v>92400</c:v>
                </c:pt>
                <c:pt idx="352">
                  <c:v>42200</c:v>
                </c:pt>
                <c:pt idx="353">
                  <c:v>32500</c:v>
                </c:pt>
                <c:pt idx="354">
                  <c:v>43500</c:v>
                </c:pt>
                <c:pt idx="355">
                  <c:v>88200</c:v>
                </c:pt>
                <c:pt idx="356">
                  <c:v>88000</c:v>
                </c:pt>
                <c:pt idx="357">
                  <c:v>40500</c:v>
                </c:pt>
                <c:pt idx="358">
                  <c:v>46400</c:v>
                </c:pt>
                <c:pt idx="359">
                  <c:v>162100</c:v>
                </c:pt>
                <c:pt idx="360">
                  <c:v>62400</c:v>
                </c:pt>
                <c:pt idx="361">
                  <c:v>103000</c:v>
                </c:pt>
                <c:pt idx="362">
                  <c:v>59600</c:v>
                </c:pt>
                <c:pt idx="363">
                  <c:v>32200</c:v>
                </c:pt>
                <c:pt idx="364">
                  <c:v>86300</c:v>
                </c:pt>
                <c:pt idx="365">
                  <c:v>104800</c:v>
                </c:pt>
                <c:pt idx="366">
                  <c:v>65100</c:v>
                </c:pt>
                <c:pt idx="367">
                  <c:v>86400</c:v>
                </c:pt>
                <c:pt idx="368">
                  <c:v>132500</c:v>
                </c:pt>
                <c:pt idx="369">
                  <c:v>100300</c:v>
                </c:pt>
                <c:pt idx="370">
                  <c:v>122000</c:v>
                </c:pt>
                <c:pt idx="371">
                  <c:v>116000</c:v>
                </c:pt>
                <c:pt idx="372">
                  <c:v>96300</c:v>
                </c:pt>
                <c:pt idx="373">
                  <c:v>122500</c:v>
                </c:pt>
                <c:pt idx="374">
                  <c:v>74300</c:v>
                </c:pt>
                <c:pt idx="375">
                  <c:v>106300</c:v>
                </c:pt>
                <c:pt idx="376">
                  <c:v>129600</c:v>
                </c:pt>
                <c:pt idx="377">
                  <c:v>125100</c:v>
                </c:pt>
                <c:pt idx="378">
                  <c:v>117900</c:v>
                </c:pt>
                <c:pt idx="379">
                  <c:v>169200</c:v>
                </c:pt>
                <c:pt idx="380">
                  <c:v>142100</c:v>
                </c:pt>
                <c:pt idx="381">
                  <c:v>140200</c:v>
                </c:pt>
                <c:pt idx="382">
                  <c:v>57900</c:v>
                </c:pt>
                <c:pt idx="383">
                  <c:v>66000</c:v>
                </c:pt>
                <c:pt idx="384">
                  <c:v>50600</c:v>
                </c:pt>
                <c:pt idx="385">
                  <c:v>107700</c:v>
                </c:pt>
                <c:pt idx="386">
                  <c:v>111200</c:v>
                </c:pt>
                <c:pt idx="387">
                  <c:v>121800</c:v>
                </c:pt>
                <c:pt idx="388">
                  <c:v>99700</c:v>
                </c:pt>
                <c:pt idx="389">
                  <c:v>55800</c:v>
                </c:pt>
                <c:pt idx="390">
                  <c:v>63100</c:v>
                </c:pt>
                <c:pt idx="391">
                  <c:v>126100</c:v>
                </c:pt>
                <c:pt idx="392">
                  <c:v>112700</c:v>
                </c:pt>
                <c:pt idx="393">
                  <c:v>95900</c:v>
                </c:pt>
                <c:pt idx="394">
                  <c:v>79700</c:v>
                </c:pt>
                <c:pt idx="395">
                  <c:v>44800</c:v>
                </c:pt>
                <c:pt idx="396">
                  <c:v>178800</c:v>
                </c:pt>
                <c:pt idx="397">
                  <c:v>168700</c:v>
                </c:pt>
                <c:pt idx="398">
                  <c:v>217400</c:v>
                </c:pt>
                <c:pt idx="399">
                  <c:v>107300</c:v>
                </c:pt>
                <c:pt idx="400">
                  <c:v>100300</c:v>
                </c:pt>
                <c:pt idx="401">
                  <c:v>89000</c:v>
                </c:pt>
                <c:pt idx="402">
                  <c:v>117300</c:v>
                </c:pt>
                <c:pt idx="403">
                  <c:v>70400</c:v>
                </c:pt>
                <c:pt idx="404">
                  <c:v>71100</c:v>
                </c:pt>
                <c:pt idx="405">
                  <c:v>71600</c:v>
                </c:pt>
                <c:pt idx="406">
                  <c:v>96300</c:v>
                </c:pt>
                <c:pt idx="407">
                  <c:v>117400</c:v>
                </c:pt>
                <c:pt idx="408">
                  <c:v>58100</c:v>
                </c:pt>
                <c:pt idx="409">
                  <c:v>74100</c:v>
                </c:pt>
                <c:pt idx="410">
                  <c:v>49800</c:v>
                </c:pt>
                <c:pt idx="411">
                  <c:v>37400</c:v>
                </c:pt>
                <c:pt idx="412">
                  <c:v>45500</c:v>
                </c:pt>
                <c:pt idx="413">
                  <c:v>52100</c:v>
                </c:pt>
                <c:pt idx="414">
                  <c:v>47900</c:v>
                </c:pt>
                <c:pt idx="415">
                  <c:v>72000</c:v>
                </c:pt>
                <c:pt idx="416">
                  <c:v>37200</c:v>
                </c:pt>
                <c:pt idx="417">
                  <c:v>49100</c:v>
                </c:pt>
                <c:pt idx="418">
                  <c:v>27900</c:v>
                </c:pt>
                <c:pt idx="419">
                  <c:v>32700</c:v>
                </c:pt>
                <c:pt idx="420">
                  <c:v>74600</c:v>
                </c:pt>
                <c:pt idx="421">
                  <c:v>25500</c:v>
                </c:pt>
                <c:pt idx="422">
                  <c:v>83000</c:v>
                </c:pt>
                <c:pt idx="423">
                  <c:v>67700</c:v>
                </c:pt>
                <c:pt idx="424">
                  <c:v>24200</c:v>
                </c:pt>
                <c:pt idx="425">
                  <c:v>28900</c:v>
                </c:pt>
                <c:pt idx="426">
                  <c:v>60700</c:v>
                </c:pt>
                <c:pt idx="427">
                  <c:v>77400</c:v>
                </c:pt>
                <c:pt idx="428">
                  <c:v>109000</c:v>
                </c:pt>
                <c:pt idx="429">
                  <c:v>93700</c:v>
                </c:pt>
                <c:pt idx="430">
                  <c:v>33700</c:v>
                </c:pt>
                <c:pt idx="431">
                  <c:v>30200</c:v>
                </c:pt>
                <c:pt idx="432">
                  <c:v>19900</c:v>
                </c:pt>
                <c:pt idx="433">
                  <c:v>38500</c:v>
                </c:pt>
                <c:pt idx="434">
                  <c:v>13400</c:v>
                </c:pt>
                <c:pt idx="435">
                  <c:v>64700</c:v>
                </c:pt>
                <c:pt idx="436">
                  <c:v>65000</c:v>
                </c:pt>
                <c:pt idx="437">
                  <c:v>170700</c:v>
                </c:pt>
                <c:pt idx="438">
                  <c:v>316300</c:v>
                </c:pt>
                <c:pt idx="439">
                  <c:v>81900</c:v>
                </c:pt>
                <c:pt idx="440">
                  <c:v>159200</c:v>
                </c:pt>
                <c:pt idx="441">
                  <c:v>204400</c:v>
                </c:pt>
                <c:pt idx="442">
                  <c:v>129300</c:v>
                </c:pt>
                <c:pt idx="443">
                  <c:v>101900</c:v>
                </c:pt>
                <c:pt idx="444">
                  <c:v>52200</c:v>
                </c:pt>
                <c:pt idx="445">
                  <c:v>80900</c:v>
                </c:pt>
                <c:pt idx="446">
                  <c:v>69300</c:v>
                </c:pt>
                <c:pt idx="447">
                  <c:v>53600</c:v>
                </c:pt>
                <c:pt idx="448">
                  <c:v>77800</c:v>
                </c:pt>
                <c:pt idx="449">
                  <c:v>89900</c:v>
                </c:pt>
                <c:pt idx="450">
                  <c:v>104500</c:v>
                </c:pt>
                <c:pt idx="451">
                  <c:v>55600</c:v>
                </c:pt>
                <c:pt idx="452">
                  <c:v>92700</c:v>
                </c:pt>
                <c:pt idx="453">
                  <c:v>226300</c:v>
                </c:pt>
                <c:pt idx="454">
                  <c:v>499200</c:v>
                </c:pt>
                <c:pt idx="455">
                  <c:v>483400</c:v>
                </c:pt>
                <c:pt idx="456">
                  <c:v>852900</c:v>
                </c:pt>
                <c:pt idx="457">
                  <c:v>171200</c:v>
                </c:pt>
                <c:pt idx="458">
                  <c:v>357500</c:v>
                </c:pt>
                <c:pt idx="459">
                  <c:v>242800</c:v>
                </c:pt>
                <c:pt idx="460">
                  <c:v>150300</c:v>
                </c:pt>
                <c:pt idx="461">
                  <c:v>260800</c:v>
                </c:pt>
                <c:pt idx="462">
                  <c:v>116500</c:v>
                </c:pt>
                <c:pt idx="463">
                  <c:v>99800</c:v>
                </c:pt>
                <c:pt idx="464">
                  <c:v>367000</c:v>
                </c:pt>
                <c:pt idx="465">
                  <c:v>160000</c:v>
                </c:pt>
                <c:pt idx="466">
                  <c:v>168400</c:v>
                </c:pt>
                <c:pt idx="467">
                  <c:v>216400</c:v>
                </c:pt>
                <c:pt idx="468">
                  <c:v>233000</c:v>
                </c:pt>
                <c:pt idx="469">
                  <c:v>129400</c:v>
                </c:pt>
                <c:pt idx="470">
                  <c:v>384500</c:v>
                </c:pt>
                <c:pt idx="471">
                  <c:v>200600</c:v>
                </c:pt>
                <c:pt idx="472">
                  <c:v>197000</c:v>
                </c:pt>
                <c:pt idx="473">
                  <c:v>155300</c:v>
                </c:pt>
                <c:pt idx="474">
                  <c:v>221800</c:v>
                </c:pt>
                <c:pt idx="475">
                  <c:v>247600</c:v>
                </c:pt>
                <c:pt idx="476">
                  <c:v>455200</c:v>
                </c:pt>
                <c:pt idx="477">
                  <c:v>147700</c:v>
                </c:pt>
                <c:pt idx="478">
                  <c:v>310900</c:v>
                </c:pt>
                <c:pt idx="479">
                  <c:v>165300</c:v>
                </c:pt>
                <c:pt idx="480">
                  <c:v>207300</c:v>
                </c:pt>
                <c:pt idx="481">
                  <c:v>53800</c:v>
                </c:pt>
                <c:pt idx="482">
                  <c:v>55100</c:v>
                </c:pt>
                <c:pt idx="483">
                  <c:v>0</c:v>
                </c:pt>
                <c:pt idx="484">
                  <c:v>93300</c:v>
                </c:pt>
                <c:pt idx="485">
                  <c:v>115600</c:v>
                </c:pt>
                <c:pt idx="486">
                  <c:v>75200</c:v>
                </c:pt>
                <c:pt idx="487">
                  <c:v>62100</c:v>
                </c:pt>
                <c:pt idx="488">
                  <c:v>328200</c:v>
                </c:pt>
                <c:pt idx="489">
                  <c:v>98500</c:v>
                </c:pt>
                <c:pt idx="490">
                  <c:v>73400</c:v>
                </c:pt>
                <c:pt idx="491">
                  <c:v>95400</c:v>
                </c:pt>
                <c:pt idx="492">
                  <c:v>120800</c:v>
                </c:pt>
                <c:pt idx="493">
                  <c:v>64300</c:v>
                </c:pt>
                <c:pt idx="494">
                  <c:v>97500</c:v>
                </c:pt>
                <c:pt idx="495">
                  <c:v>71900</c:v>
                </c:pt>
                <c:pt idx="496">
                  <c:v>91600</c:v>
                </c:pt>
                <c:pt idx="497">
                  <c:v>154900</c:v>
                </c:pt>
                <c:pt idx="498">
                  <c:v>108500</c:v>
                </c:pt>
                <c:pt idx="499">
                  <c:v>69100</c:v>
                </c:pt>
                <c:pt idx="500">
                  <c:v>45400</c:v>
                </c:pt>
                <c:pt idx="501">
                  <c:v>42100</c:v>
                </c:pt>
                <c:pt idx="502">
                  <c:v>124300</c:v>
                </c:pt>
                <c:pt idx="503">
                  <c:v>333800</c:v>
                </c:pt>
                <c:pt idx="504">
                  <c:v>348100</c:v>
                </c:pt>
                <c:pt idx="505">
                  <c:v>88200</c:v>
                </c:pt>
                <c:pt idx="506">
                  <c:v>111800</c:v>
                </c:pt>
                <c:pt idx="507">
                  <c:v>56300</c:v>
                </c:pt>
                <c:pt idx="508">
                  <c:v>131400</c:v>
                </c:pt>
                <c:pt idx="509">
                  <c:v>112800</c:v>
                </c:pt>
                <c:pt idx="510">
                  <c:v>103700</c:v>
                </c:pt>
                <c:pt idx="511">
                  <c:v>65300</c:v>
                </c:pt>
                <c:pt idx="512">
                  <c:v>170700</c:v>
                </c:pt>
                <c:pt idx="513">
                  <c:v>169000</c:v>
                </c:pt>
                <c:pt idx="514">
                  <c:v>234200</c:v>
                </c:pt>
                <c:pt idx="515">
                  <c:v>360100</c:v>
                </c:pt>
                <c:pt idx="516">
                  <c:v>128800</c:v>
                </c:pt>
                <c:pt idx="517">
                  <c:v>122500</c:v>
                </c:pt>
                <c:pt idx="518">
                  <c:v>60200</c:v>
                </c:pt>
                <c:pt idx="519">
                  <c:v>86400</c:v>
                </c:pt>
                <c:pt idx="520">
                  <c:v>70800</c:v>
                </c:pt>
                <c:pt idx="521">
                  <c:v>97600</c:v>
                </c:pt>
                <c:pt idx="522">
                  <c:v>68700</c:v>
                </c:pt>
                <c:pt idx="523">
                  <c:v>80400</c:v>
                </c:pt>
                <c:pt idx="524">
                  <c:v>154900</c:v>
                </c:pt>
                <c:pt idx="525">
                  <c:v>47200</c:v>
                </c:pt>
                <c:pt idx="526">
                  <c:v>48600</c:v>
                </c:pt>
                <c:pt idx="527">
                  <c:v>64200</c:v>
                </c:pt>
                <c:pt idx="528">
                  <c:v>106400</c:v>
                </c:pt>
                <c:pt idx="529">
                  <c:v>66500</c:v>
                </c:pt>
                <c:pt idx="530">
                  <c:v>52700</c:v>
                </c:pt>
                <c:pt idx="531">
                  <c:v>59200</c:v>
                </c:pt>
                <c:pt idx="532">
                  <c:v>65300</c:v>
                </c:pt>
                <c:pt idx="533">
                  <c:v>46000</c:v>
                </c:pt>
                <c:pt idx="534">
                  <c:v>79500</c:v>
                </c:pt>
                <c:pt idx="535">
                  <c:v>46700</c:v>
                </c:pt>
                <c:pt idx="536">
                  <c:v>48100</c:v>
                </c:pt>
                <c:pt idx="537">
                  <c:v>47900</c:v>
                </c:pt>
                <c:pt idx="538">
                  <c:v>30100</c:v>
                </c:pt>
                <c:pt idx="539">
                  <c:v>393300</c:v>
                </c:pt>
                <c:pt idx="540">
                  <c:v>385600</c:v>
                </c:pt>
                <c:pt idx="541">
                  <c:v>190800</c:v>
                </c:pt>
                <c:pt idx="542">
                  <c:v>128800</c:v>
                </c:pt>
                <c:pt idx="543">
                  <c:v>247400</c:v>
                </c:pt>
                <c:pt idx="544">
                  <c:v>70800</c:v>
                </c:pt>
                <c:pt idx="545">
                  <c:v>182600</c:v>
                </c:pt>
                <c:pt idx="546">
                  <c:v>137400</c:v>
                </c:pt>
                <c:pt idx="547">
                  <c:v>62100</c:v>
                </c:pt>
                <c:pt idx="548">
                  <c:v>132600</c:v>
                </c:pt>
                <c:pt idx="549">
                  <c:v>68400</c:v>
                </c:pt>
                <c:pt idx="550">
                  <c:v>66000</c:v>
                </c:pt>
                <c:pt idx="551">
                  <c:v>88100</c:v>
                </c:pt>
                <c:pt idx="552">
                  <c:v>51100</c:v>
                </c:pt>
                <c:pt idx="553">
                  <c:v>111900</c:v>
                </c:pt>
                <c:pt idx="554">
                  <c:v>41700</c:v>
                </c:pt>
                <c:pt idx="555">
                  <c:v>89500</c:v>
                </c:pt>
                <c:pt idx="556">
                  <c:v>137000</c:v>
                </c:pt>
                <c:pt idx="557">
                  <c:v>354700</c:v>
                </c:pt>
                <c:pt idx="558">
                  <c:v>107400</c:v>
                </c:pt>
                <c:pt idx="559">
                  <c:v>67900</c:v>
                </c:pt>
                <c:pt idx="560">
                  <c:v>77100</c:v>
                </c:pt>
                <c:pt idx="561">
                  <c:v>59700</c:v>
                </c:pt>
                <c:pt idx="562">
                  <c:v>77600</c:v>
                </c:pt>
                <c:pt idx="563">
                  <c:v>59500</c:v>
                </c:pt>
                <c:pt idx="564">
                  <c:v>38100</c:v>
                </c:pt>
                <c:pt idx="565">
                  <c:v>138900</c:v>
                </c:pt>
                <c:pt idx="566">
                  <c:v>119300</c:v>
                </c:pt>
                <c:pt idx="567">
                  <c:v>134100</c:v>
                </c:pt>
                <c:pt idx="568">
                  <c:v>110800</c:v>
                </c:pt>
                <c:pt idx="569">
                  <c:v>32900</c:v>
                </c:pt>
                <c:pt idx="570">
                  <c:v>59900</c:v>
                </c:pt>
                <c:pt idx="571">
                  <c:v>94200</c:v>
                </c:pt>
                <c:pt idx="572">
                  <c:v>47200</c:v>
                </c:pt>
                <c:pt idx="573">
                  <c:v>85500</c:v>
                </c:pt>
                <c:pt idx="574">
                  <c:v>95300</c:v>
                </c:pt>
                <c:pt idx="575">
                  <c:v>40400</c:v>
                </c:pt>
                <c:pt idx="576">
                  <c:v>91400</c:v>
                </c:pt>
                <c:pt idx="577">
                  <c:v>151200</c:v>
                </c:pt>
                <c:pt idx="578">
                  <c:v>128000</c:v>
                </c:pt>
                <c:pt idx="579">
                  <c:v>286900</c:v>
                </c:pt>
                <c:pt idx="580">
                  <c:v>186200</c:v>
                </c:pt>
                <c:pt idx="581">
                  <c:v>70300</c:v>
                </c:pt>
                <c:pt idx="582">
                  <c:v>98100</c:v>
                </c:pt>
                <c:pt idx="583">
                  <c:v>71900</c:v>
                </c:pt>
                <c:pt idx="584">
                  <c:v>109200</c:v>
                </c:pt>
                <c:pt idx="585">
                  <c:v>98300</c:v>
                </c:pt>
                <c:pt idx="586">
                  <c:v>173000</c:v>
                </c:pt>
                <c:pt idx="587">
                  <c:v>103200</c:v>
                </c:pt>
                <c:pt idx="588">
                  <c:v>77400</c:v>
                </c:pt>
                <c:pt idx="589">
                  <c:v>125100</c:v>
                </c:pt>
                <c:pt idx="590">
                  <c:v>78700</c:v>
                </c:pt>
                <c:pt idx="591">
                  <c:v>63700</c:v>
                </c:pt>
                <c:pt idx="592">
                  <c:v>27500</c:v>
                </c:pt>
                <c:pt idx="593">
                  <c:v>51900</c:v>
                </c:pt>
                <c:pt idx="594">
                  <c:v>91600</c:v>
                </c:pt>
                <c:pt idx="595">
                  <c:v>15600</c:v>
                </c:pt>
                <c:pt idx="596">
                  <c:v>35800</c:v>
                </c:pt>
                <c:pt idx="597">
                  <c:v>191000</c:v>
                </c:pt>
                <c:pt idx="598">
                  <c:v>259000</c:v>
                </c:pt>
                <c:pt idx="599">
                  <c:v>98700</c:v>
                </c:pt>
                <c:pt idx="600">
                  <c:v>96800</c:v>
                </c:pt>
                <c:pt idx="601">
                  <c:v>58200</c:v>
                </c:pt>
                <c:pt idx="602">
                  <c:v>57400</c:v>
                </c:pt>
                <c:pt idx="603">
                  <c:v>76800</c:v>
                </c:pt>
                <c:pt idx="604">
                  <c:v>144200</c:v>
                </c:pt>
                <c:pt idx="605">
                  <c:v>46200</c:v>
                </c:pt>
                <c:pt idx="606">
                  <c:v>54500</c:v>
                </c:pt>
                <c:pt idx="607">
                  <c:v>39800</c:v>
                </c:pt>
                <c:pt idx="608">
                  <c:v>58900</c:v>
                </c:pt>
                <c:pt idx="609">
                  <c:v>104100</c:v>
                </c:pt>
                <c:pt idx="610">
                  <c:v>100100</c:v>
                </c:pt>
                <c:pt idx="611">
                  <c:v>54000</c:v>
                </c:pt>
                <c:pt idx="612">
                  <c:v>47700</c:v>
                </c:pt>
                <c:pt idx="613">
                  <c:v>174100</c:v>
                </c:pt>
                <c:pt idx="614">
                  <c:v>49500</c:v>
                </c:pt>
                <c:pt idx="615">
                  <c:v>29100</c:v>
                </c:pt>
                <c:pt idx="616">
                  <c:v>14100</c:v>
                </c:pt>
                <c:pt idx="617">
                  <c:v>49200</c:v>
                </c:pt>
                <c:pt idx="618">
                  <c:v>27900</c:v>
                </c:pt>
                <c:pt idx="619">
                  <c:v>89100</c:v>
                </c:pt>
                <c:pt idx="620">
                  <c:v>101000</c:v>
                </c:pt>
                <c:pt idx="621">
                  <c:v>82500</c:v>
                </c:pt>
                <c:pt idx="622">
                  <c:v>75600</c:v>
                </c:pt>
                <c:pt idx="623">
                  <c:v>50400</c:v>
                </c:pt>
                <c:pt idx="624">
                  <c:v>55600</c:v>
                </c:pt>
                <c:pt idx="625">
                  <c:v>118300</c:v>
                </c:pt>
                <c:pt idx="626">
                  <c:v>175500</c:v>
                </c:pt>
                <c:pt idx="627">
                  <c:v>297100</c:v>
                </c:pt>
                <c:pt idx="628">
                  <c:v>273200</c:v>
                </c:pt>
                <c:pt idx="629">
                  <c:v>175900</c:v>
                </c:pt>
                <c:pt idx="630">
                  <c:v>71200</c:v>
                </c:pt>
                <c:pt idx="631">
                  <c:v>54500</c:v>
                </c:pt>
                <c:pt idx="632">
                  <c:v>49600</c:v>
                </c:pt>
                <c:pt idx="633">
                  <c:v>69800</c:v>
                </c:pt>
                <c:pt idx="634">
                  <c:v>194700</c:v>
                </c:pt>
                <c:pt idx="635">
                  <c:v>39600</c:v>
                </c:pt>
                <c:pt idx="636">
                  <c:v>48400</c:v>
                </c:pt>
                <c:pt idx="637">
                  <c:v>49300</c:v>
                </c:pt>
                <c:pt idx="638">
                  <c:v>46700</c:v>
                </c:pt>
                <c:pt idx="639">
                  <c:v>56600</c:v>
                </c:pt>
                <c:pt idx="640">
                  <c:v>45500</c:v>
                </c:pt>
                <c:pt idx="641">
                  <c:v>36800</c:v>
                </c:pt>
                <c:pt idx="642">
                  <c:v>41500</c:v>
                </c:pt>
                <c:pt idx="643">
                  <c:v>82700</c:v>
                </c:pt>
                <c:pt idx="644">
                  <c:v>54800</c:v>
                </c:pt>
                <c:pt idx="645">
                  <c:v>50700</c:v>
                </c:pt>
                <c:pt idx="646">
                  <c:v>65800</c:v>
                </c:pt>
                <c:pt idx="647">
                  <c:v>89000</c:v>
                </c:pt>
                <c:pt idx="648">
                  <c:v>71300</c:v>
                </c:pt>
                <c:pt idx="649">
                  <c:v>85500</c:v>
                </c:pt>
                <c:pt idx="650">
                  <c:v>470400</c:v>
                </c:pt>
                <c:pt idx="651">
                  <c:v>193400</c:v>
                </c:pt>
                <c:pt idx="652">
                  <c:v>162300</c:v>
                </c:pt>
                <c:pt idx="653">
                  <c:v>85200</c:v>
                </c:pt>
                <c:pt idx="654">
                  <c:v>166200</c:v>
                </c:pt>
                <c:pt idx="655">
                  <c:v>247500</c:v>
                </c:pt>
                <c:pt idx="656">
                  <c:v>112000</c:v>
                </c:pt>
                <c:pt idx="657">
                  <c:v>154000</c:v>
                </c:pt>
                <c:pt idx="658">
                  <c:v>292300</c:v>
                </c:pt>
                <c:pt idx="659">
                  <c:v>262500</c:v>
                </c:pt>
                <c:pt idx="660">
                  <c:v>67600</c:v>
                </c:pt>
                <c:pt idx="661">
                  <c:v>124500</c:v>
                </c:pt>
                <c:pt idx="662">
                  <c:v>122100</c:v>
                </c:pt>
                <c:pt idx="663">
                  <c:v>626300</c:v>
                </c:pt>
                <c:pt idx="664">
                  <c:v>104800</c:v>
                </c:pt>
                <c:pt idx="665">
                  <c:v>47700</c:v>
                </c:pt>
                <c:pt idx="666">
                  <c:v>96100</c:v>
                </c:pt>
                <c:pt idx="667">
                  <c:v>38100</c:v>
                </c:pt>
                <c:pt idx="668">
                  <c:v>63500</c:v>
                </c:pt>
                <c:pt idx="669">
                  <c:v>164600</c:v>
                </c:pt>
                <c:pt idx="670">
                  <c:v>181400</c:v>
                </c:pt>
                <c:pt idx="671">
                  <c:v>77900</c:v>
                </c:pt>
                <c:pt idx="672">
                  <c:v>138100</c:v>
                </c:pt>
                <c:pt idx="673">
                  <c:v>187500</c:v>
                </c:pt>
                <c:pt idx="674">
                  <c:v>173400</c:v>
                </c:pt>
                <c:pt idx="675">
                  <c:v>54600</c:v>
                </c:pt>
                <c:pt idx="676">
                  <c:v>112100</c:v>
                </c:pt>
                <c:pt idx="677">
                  <c:v>86200</c:v>
                </c:pt>
                <c:pt idx="678">
                  <c:v>146500</c:v>
                </c:pt>
                <c:pt idx="679">
                  <c:v>71200</c:v>
                </c:pt>
                <c:pt idx="680">
                  <c:v>27900</c:v>
                </c:pt>
                <c:pt idx="681">
                  <c:v>260400</c:v>
                </c:pt>
                <c:pt idx="682">
                  <c:v>154900</c:v>
                </c:pt>
                <c:pt idx="683">
                  <c:v>196600</c:v>
                </c:pt>
                <c:pt idx="684">
                  <c:v>156600</c:v>
                </c:pt>
                <c:pt idx="685">
                  <c:v>144800</c:v>
                </c:pt>
                <c:pt idx="686">
                  <c:v>83300</c:v>
                </c:pt>
                <c:pt idx="687">
                  <c:v>37700</c:v>
                </c:pt>
                <c:pt idx="688">
                  <c:v>22800</c:v>
                </c:pt>
                <c:pt idx="689">
                  <c:v>45400</c:v>
                </c:pt>
                <c:pt idx="690">
                  <c:v>55000</c:v>
                </c:pt>
                <c:pt idx="691">
                  <c:v>70800</c:v>
                </c:pt>
                <c:pt idx="692">
                  <c:v>66800</c:v>
                </c:pt>
                <c:pt idx="693">
                  <c:v>75300</c:v>
                </c:pt>
                <c:pt idx="694">
                  <c:v>30900</c:v>
                </c:pt>
                <c:pt idx="695">
                  <c:v>78200</c:v>
                </c:pt>
                <c:pt idx="696">
                  <c:v>47200</c:v>
                </c:pt>
                <c:pt idx="697">
                  <c:v>98800</c:v>
                </c:pt>
                <c:pt idx="698">
                  <c:v>58600</c:v>
                </c:pt>
                <c:pt idx="699">
                  <c:v>65200</c:v>
                </c:pt>
                <c:pt idx="700">
                  <c:v>141100</c:v>
                </c:pt>
                <c:pt idx="701">
                  <c:v>109900</c:v>
                </c:pt>
                <c:pt idx="702">
                  <c:v>150500</c:v>
                </c:pt>
                <c:pt idx="703">
                  <c:v>176200</c:v>
                </c:pt>
                <c:pt idx="704">
                  <c:v>295400</c:v>
                </c:pt>
                <c:pt idx="705">
                  <c:v>190800</c:v>
                </c:pt>
                <c:pt idx="706">
                  <c:v>137100</c:v>
                </c:pt>
                <c:pt idx="707">
                  <c:v>91600</c:v>
                </c:pt>
                <c:pt idx="708">
                  <c:v>85300</c:v>
                </c:pt>
                <c:pt idx="709">
                  <c:v>99400</c:v>
                </c:pt>
                <c:pt idx="710">
                  <c:v>86500</c:v>
                </c:pt>
                <c:pt idx="711">
                  <c:v>92500</c:v>
                </c:pt>
                <c:pt idx="712">
                  <c:v>67900</c:v>
                </c:pt>
                <c:pt idx="713">
                  <c:v>157400</c:v>
                </c:pt>
                <c:pt idx="714">
                  <c:v>238400</c:v>
                </c:pt>
                <c:pt idx="715">
                  <c:v>173100</c:v>
                </c:pt>
                <c:pt idx="716">
                  <c:v>68200</c:v>
                </c:pt>
                <c:pt idx="717">
                  <c:v>88000</c:v>
                </c:pt>
                <c:pt idx="718">
                  <c:v>161500</c:v>
                </c:pt>
                <c:pt idx="719">
                  <c:v>127800</c:v>
                </c:pt>
                <c:pt idx="720">
                  <c:v>485600</c:v>
                </c:pt>
                <c:pt idx="721">
                  <c:v>506200</c:v>
                </c:pt>
                <c:pt idx="722">
                  <c:v>242100</c:v>
                </c:pt>
                <c:pt idx="723">
                  <c:v>170000</c:v>
                </c:pt>
                <c:pt idx="724">
                  <c:v>248800</c:v>
                </c:pt>
                <c:pt idx="725">
                  <c:v>200200</c:v>
                </c:pt>
                <c:pt idx="726">
                  <c:v>138700</c:v>
                </c:pt>
                <c:pt idx="727">
                  <c:v>88400</c:v>
                </c:pt>
                <c:pt idx="728">
                  <c:v>125000</c:v>
                </c:pt>
                <c:pt idx="729">
                  <c:v>96000</c:v>
                </c:pt>
                <c:pt idx="730">
                  <c:v>118900</c:v>
                </c:pt>
                <c:pt idx="731">
                  <c:v>121600</c:v>
                </c:pt>
                <c:pt idx="732">
                  <c:v>193700</c:v>
                </c:pt>
                <c:pt idx="733">
                  <c:v>154400</c:v>
                </c:pt>
                <c:pt idx="734">
                  <c:v>196700</c:v>
                </c:pt>
                <c:pt idx="735">
                  <c:v>113500</c:v>
                </c:pt>
                <c:pt idx="736">
                  <c:v>116100</c:v>
                </c:pt>
                <c:pt idx="737">
                  <c:v>127200</c:v>
                </c:pt>
                <c:pt idx="738">
                  <c:v>98700</c:v>
                </c:pt>
                <c:pt idx="739">
                  <c:v>1260700</c:v>
                </c:pt>
                <c:pt idx="740">
                  <c:v>254200</c:v>
                </c:pt>
                <c:pt idx="741">
                  <c:v>153700</c:v>
                </c:pt>
                <c:pt idx="742">
                  <c:v>123100</c:v>
                </c:pt>
                <c:pt idx="743">
                  <c:v>178100</c:v>
                </c:pt>
                <c:pt idx="744">
                  <c:v>139700</c:v>
                </c:pt>
                <c:pt idx="745">
                  <c:v>58800</c:v>
                </c:pt>
                <c:pt idx="746">
                  <c:v>98300</c:v>
                </c:pt>
                <c:pt idx="747">
                  <c:v>105500</c:v>
                </c:pt>
                <c:pt idx="748">
                  <c:v>102700</c:v>
                </c:pt>
                <c:pt idx="749">
                  <c:v>79700</c:v>
                </c:pt>
                <c:pt idx="750">
                  <c:v>119200</c:v>
                </c:pt>
                <c:pt idx="751">
                  <c:v>233800</c:v>
                </c:pt>
                <c:pt idx="752">
                  <c:v>82400</c:v>
                </c:pt>
                <c:pt idx="753">
                  <c:v>89100</c:v>
                </c:pt>
                <c:pt idx="754">
                  <c:v>88200</c:v>
                </c:pt>
                <c:pt idx="755">
                  <c:v>89500</c:v>
                </c:pt>
                <c:pt idx="756">
                  <c:v>88900</c:v>
                </c:pt>
                <c:pt idx="757">
                  <c:v>140300</c:v>
                </c:pt>
                <c:pt idx="758">
                  <c:v>145500</c:v>
                </c:pt>
                <c:pt idx="759">
                  <c:v>172300</c:v>
                </c:pt>
                <c:pt idx="760">
                  <c:v>70900</c:v>
                </c:pt>
                <c:pt idx="761">
                  <c:v>91600</c:v>
                </c:pt>
                <c:pt idx="762">
                  <c:v>207900</c:v>
                </c:pt>
                <c:pt idx="763">
                  <c:v>104800</c:v>
                </c:pt>
                <c:pt idx="764">
                  <c:v>112800</c:v>
                </c:pt>
                <c:pt idx="765">
                  <c:v>262600</c:v>
                </c:pt>
                <c:pt idx="766">
                  <c:v>341200</c:v>
                </c:pt>
                <c:pt idx="767">
                  <c:v>84900</c:v>
                </c:pt>
                <c:pt idx="768">
                  <c:v>174300</c:v>
                </c:pt>
                <c:pt idx="769">
                  <c:v>125900</c:v>
                </c:pt>
                <c:pt idx="770">
                  <c:v>92300</c:v>
                </c:pt>
                <c:pt idx="771">
                  <c:v>139300</c:v>
                </c:pt>
                <c:pt idx="772">
                  <c:v>136700</c:v>
                </c:pt>
                <c:pt idx="773">
                  <c:v>76200</c:v>
                </c:pt>
                <c:pt idx="774">
                  <c:v>119500</c:v>
                </c:pt>
                <c:pt idx="775">
                  <c:v>51900</c:v>
                </c:pt>
                <c:pt idx="776">
                  <c:v>51100</c:v>
                </c:pt>
                <c:pt idx="777">
                  <c:v>90000</c:v>
                </c:pt>
                <c:pt idx="778">
                  <c:v>70800</c:v>
                </c:pt>
                <c:pt idx="779">
                  <c:v>53100</c:v>
                </c:pt>
                <c:pt idx="780">
                  <c:v>73100</c:v>
                </c:pt>
                <c:pt idx="781">
                  <c:v>46300</c:v>
                </c:pt>
                <c:pt idx="782">
                  <c:v>152800</c:v>
                </c:pt>
                <c:pt idx="783">
                  <c:v>172800</c:v>
                </c:pt>
                <c:pt idx="784">
                  <c:v>174000</c:v>
                </c:pt>
                <c:pt idx="785">
                  <c:v>168600</c:v>
                </c:pt>
                <c:pt idx="786">
                  <c:v>110400</c:v>
                </c:pt>
                <c:pt idx="787">
                  <c:v>238000</c:v>
                </c:pt>
                <c:pt idx="788">
                  <c:v>173800</c:v>
                </c:pt>
                <c:pt idx="789">
                  <c:v>158200</c:v>
                </c:pt>
                <c:pt idx="790">
                  <c:v>182000</c:v>
                </c:pt>
                <c:pt idx="791">
                  <c:v>176400</c:v>
                </c:pt>
                <c:pt idx="792">
                  <c:v>179400</c:v>
                </c:pt>
                <c:pt idx="793">
                  <c:v>120900</c:v>
                </c:pt>
                <c:pt idx="794">
                  <c:v>103600</c:v>
                </c:pt>
                <c:pt idx="795">
                  <c:v>136700</c:v>
                </c:pt>
                <c:pt idx="796">
                  <c:v>142800</c:v>
                </c:pt>
                <c:pt idx="797">
                  <c:v>464600</c:v>
                </c:pt>
                <c:pt idx="798">
                  <c:v>198900</c:v>
                </c:pt>
                <c:pt idx="799">
                  <c:v>241000</c:v>
                </c:pt>
                <c:pt idx="800">
                  <c:v>125000</c:v>
                </c:pt>
                <c:pt idx="801">
                  <c:v>121000</c:v>
                </c:pt>
                <c:pt idx="802">
                  <c:v>95600</c:v>
                </c:pt>
                <c:pt idx="803">
                  <c:v>252400</c:v>
                </c:pt>
                <c:pt idx="804">
                  <c:v>235400</c:v>
                </c:pt>
                <c:pt idx="805">
                  <c:v>250300</c:v>
                </c:pt>
                <c:pt idx="806">
                  <c:v>278000</c:v>
                </c:pt>
                <c:pt idx="807">
                  <c:v>141200</c:v>
                </c:pt>
                <c:pt idx="808">
                  <c:v>228800</c:v>
                </c:pt>
                <c:pt idx="809">
                  <c:v>216400</c:v>
                </c:pt>
                <c:pt idx="810">
                  <c:v>298800</c:v>
                </c:pt>
                <c:pt idx="811">
                  <c:v>206000</c:v>
                </c:pt>
                <c:pt idx="812">
                  <c:v>162000</c:v>
                </c:pt>
                <c:pt idx="813">
                  <c:v>140500</c:v>
                </c:pt>
                <c:pt idx="814">
                  <c:v>193300</c:v>
                </c:pt>
                <c:pt idx="815">
                  <c:v>150600</c:v>
                </c:pt>
                <c:pt idx="816">
                  <c:v>146000</c:v>
                </c:pt>
                <c:pt idx="817">
                  <c:v>128400</c:v>
                </c:pt>
                <c:pt idx="818">
                  <c:v>147500</c:v>
                </c:pt>
                <c:pt idx="819">
                  <c:v>109000</c:v>
                </c:pt>
                <c:pt idx="820">
                  <c:v>100300</c:v>
                </c:pt>
                <c:pt idx="821">
                  <c:v>119900</c:v>
                </c:pt>
                <c:pt idx="822">
                  <c:v>87300</c:v>
                </c:pt>
                <c:pt idx="823">
                  <c:v>149000</c:v>
                </c:pt>
                <c:pt idx="824">
                  <c:v>170900</c:v>
                </c:pt>
                <c:pt idx="825">
                  <c:v>223600</c:v>
                </c:pt>
                <c:pt idx="826">
                  <c:v>156700</c:v>
                </c:pt>
                <c:pt idx="827">
                  <c:v>496600</c:v>
                </c:pt>
                <c:pt idx="828">
                  <c:v>164700</c:v>
                </c:pt>
                <c:pt idx="829">
                  <c:v>336900</c:v>
                </c:pt>
                <c:pt idx="830">
                  <c:v>243200</c:v>
                </c:pt>
                <c:pt idx="831">
                  <c:v>263000</c:v>
                </c:pt>
                <c:pt idx="832">
                  <c:v>1052400</c:v>
                </c:pt>
                <c:pt idx="833">
                  <c:v>382500</c:v>
                </c:pt>
                <c:pt idx="834">
                  <c:v>226600</c:v>
                </c:pt>
                <c:pt idx="835">
                  <c:v>247200</c:v>
                </c:pt>
                <c:pt idx="836">
                  <c:v>194800</c:v>
                </c:pt>
                <c:pt idx="837">
                  <c:v>251600</c:v>
                </c:pt>
                <c:pt idx="838">
                  <c:v>199100</c:v>
                </c:pt>
                <c:pt idx="839">
                  <c:v>177300</c:v>
                </c:pt>
                <c:pt idx="840">
                  <c:v>259500</c:v>
                </c:pt>
                <c:pt idx="841">
                  <c:v>160800</c:v>
                </c:pt>
                <c:pt idx="842">
                  <c:v>247800</c:v>
                </c:pt>
                <c:pt idx="843">
                  <c:v>881300</c:v>
                </c:pt>
                <c:pt idx="844">
                  <c:v>432200</c:v>
                </c:pt>
                <c:pt idx="845">
                  <c:v>246600</c:v>
                </c:pt>
                <c:pt idx="846">
                  <c:v>66900</c:v>
                </c:pt>
                <c:pt idx="847">
                  <c:v>393300</c:v>
                </c:pt>
                <c:pt idx="848">
                  <c:v>210700</c:v>
                </c:pt>
                <c:pt idx="849">
                  <c:v>242200</c:v>
                </c:pt>
                <c:pt idx="850">
                  <c:v>220800</c:v>
                </c:pt>
                <c:pt idx="851">
                  <c:v>202300</c:v>
                </c:pt>
                <c:pt idx="852">
                  <c:v>230200</c:v>
                </c:pt>
                <c:pt idx="853">
                  <c:v>157700</c:v>
                </c:pt>
                <c:pt idx="854">
                  <c:v>171100</c:v>
                </c:pt>
                <c:pt idx="855">
                  <c:v>155500</c:v>
                </c:pt>
                <c:pt idx="856">
                  <c:v>86900</c:v>
                </c:pt>
                <c:pt idx="857">
                  <c:v>96800</c:v>
                </c:pt>
                <c:pt idx="858">
                  <c:v>113600</c:v>
                </c:pt>
                <c:pt idx="859">
                  <c:v>266300</c:v>
                </c:pt>
                <c:pt idx="860">
                  <c:v>228900</c:v>
                </c:pt>
                <c:pt idx="861">
                  <c:v>296700</c:v>
                </c:pt>
                <c:pt idx="862">
                  <c:v>217000</c:v>
                </c:pt>
                <c:pt idx="863">
                  <c:v>135900</c:v>
                </c:pt>
                <c:pt idx="864">
                  <c:v>230600</c:v>
                </c:pt>
                <c:pt idx="865">
                  <c:v>227500</c:v>
                </c:pt>
                <c:pt idx="866">
                  <c:v>122300</c:v>
                </c:pt>
                <c:pt idx="867">
                  <c:v>105100</c:v>
                </c:pt>
                <c:pt idx="868">
                  <c:v>141700</c:v>
                </c:pt>
                <c:pt idx="869">
                  <c:v>117400</c:v>
                </c:pt>
                <c:pt idx="870">
                  <c:v>241400</c:v>
                </c:pt>
                <c:pt idx="871">
                  <c:v>215800</c:v>
                </c:pt>
                <c:pt idx="872">
                  <c:v>168800</c:v>
                </c:pt>
                <c:pt idx="873">
                  <c:v>228400</c:v>
                </c:pt>
                <c:pt idx="874">
                  <c:v>291800</c:v>
                </c:pt>
                <c:pt idx="875">
                  <c:v>188800</c:v>
                </c:pt>
                <c:pt idx="876">
                  <c:v>101900</c:v>
                </c:pt>
                <c:pt idx="877">
                  <c:v>128300</c:v>
                </c:pt>
                <c:pt idx="878">
                  <c:v>521800</c:v>
                </c:pt>
                <c:pt idx="879">
                  <c:v>294200</c:v>
                </c:pt>
                <c:pt idx="880">
                  <c:v>205500</c:v>
                </c:pt>
                <c:pt idx="881">
                  <c:v>174600</c:v>
                </c:pt>
                <c:pt idx="882">
                  <c:v>118600</c:v>
                </c:pt>
                <c:pt idx="883">
                  <c:v>142200</c:v>
                </c:pt>
                <c:pt idx="884">
                  <c:v>116000</c:v>
                </c:pt>
                <c:pt idx="885">
                  <c:v>197400</c:v>
                </c:pt>
                <c:pt idx="886">
                  <c:v>254400</c:v>
                </c:pt>
                <c:pt idx="887">
                  <c:v>182300</c:v>
                </c:pt>
                <c:pt idx="888">
                  <c:v>213200</c:v>
                </c:pt>
                <c:pt idx="889">
                  <c:v>242100</c:v>
                </c:pt>
                <c:pt idx="890">
                  <c:v>609900</c:v>
                </c:pt>
                <c:pt idx="891">
                  <c:v>228500</c:v>
                </c:pt>
                <c:pt idx="892">
                  <c:v>287000</c:v>
                </c:pt>
                <c:pt idx="893">
                  <c:v>297400</c:v>
                </c:pt>
                <c:pt idx="894">
                  <c:v>438600</c:v>
                </c:pt>
                <c:pt idx="895">
                  <c:v>408900</c:v>
                </c:pt>
                <c:pt idx="896">
                  <c:v>278700</c:v>
                </c:pt>
                <c:pt idx="897">
                  <c:v>280100</c:v>
                </c:pt>
                <c:pt idx="898">
                  <c:v>356100</c:v>
                </c:pt>
                <c:pt idx="899">
                  <c:v>400300</c:v>
                </c:pt>
                <c:pt idx="900">
                  <c:v>413400</c:v>
                </c:pt>
                <c:pt idx="901">
                  <c:v>2142100</c:v>
                </c:pt>
                <c:pt idx="902">
                  <c:v>731200</c:v>
                </c:pt>
                <c:pt idx="903">
                  <c:v>540700</c:v>
                </c:pt>
                <c:pt idx="904">
                  <c:v>489100</c:v>
                </c:pt>
                <c:pt idx="905">
                  <c:v>307700</c:v>
                </c:pt>
                <c:pt idx="906">
                  <c:v>322600</c:v>
                </c:pt>
                <c:pt idx="907">
                  <c:v>295900</c:v>
                </c:pt>
                <c:pt idx="908">
                  <c:v>341200</c:v>
                </c:pt>
                <c:pt idx="909">
                  <c:v>249700</c:v>
                </c:pt>
                <c:pt idx="910">
                  <c:v>367100</c:v>
                </c:pt>
                <c:pt idx="911">
                  <c:v>502200</c:v>
                </c:pt>
                <c:pt idx="912">
                  <c:v>421900</c:v>
                </c:pt>
                <c:pt idx="913">
                  <c:v>282300</c:v>
                </c:pt>
                <c:pt idx="914">
                  <c:v>221800</c:v>
                </c:pt>
                <c:pt idx="915">
                  <c:v>331700</c:v>
                </c:pt>
                <c:pt idx="916">
                  <c:v>216300</c:v>
                </c:pt>
                <c:pt idx="917">
                  <c:v>477900</c:v>
                </c:pt>
                <c:pt idx="918">
                  <c:v>350400</c:v>
                </c:pt>
                <c:pt idx="919">
                  <c:v>554200</c:v>
                </c:pt>
                <c:pt idx="920">
                  <c:v>256100</c:v>
                </c:pt>
                <c:pt idx="921">
                  <c:v>331600</c:v>
                </c:pt>
                <c:pt idx="922">
                  <c:v>717300</c:v>
                </c:pt>
                <c:pt idx="923">
                  <c:v>382600</c:v>
                </c:pt>
                <c:pt idx="924">
                  <c:v>248500</c:v>
                </c:pt>
                <c:pt idx="925">
                  <c:v>398600</c:v>
                </c:pt>
                <c:pt idx="926">
                  <c:v>392900</c:v>
                </c:pt>
                <c:pt idx="927">
                  <c:v>342200</c:v>
                </c:pt>
                <c:pt idx="928">
                  <c:v>387900</c:v>
                </c:pt>
                <c:pt idx="929">
                  <c:v>371500</c:v>
                </c:pt>
                <c:pt idx="930">
                  <c:v>521500</c:v>
                </c:pt>
                <c:pt idx="931">
                  <c:v>255100</c:v>
                </c:pt>
                <c:pt idx="932">
                  <c:v>273000</c:v>
                </c:pt>
                <c:pt idx="933">
                  <c:v>211200</c:v>
                </c:pt>
                <c:pt idx="934">
                  <c:v>546700</c:v>
                </c:pt>
                <c:pt idx="935">
                  <c:v>440600</c:v>
                </c:pt>
                <c:pt idx="936">
                  <c:v>618800</c:v>
                </c:pt>
                <c:pt idx="937">
                  <c:v>639100</c:v>
                </c:pt>
                <c:pt idx="938">
                  <c:v>546500</c:v>
                </c:pt>
                <c:pt idx="939">
                  <c:v>584100</c:v>
                </c:pt>
                <c:pt idx="940">
                  <c:v>428000</c:v>
                </c:pt>
                <c:pt idx="941">
                  <c:v>246400</c:v>
                </c:pt>
                <c:pt idx="942">
                  <c:v>248200</c:v>
                </c:pt>
                <c:pt idx="943">
                  <c:v>409500</c:v>
                </c:pt>
                <c:pt idx="944">
                  <c:v>355200</c:v>
                </c:pt>
                <c:pt idx="945">
                  <c:v>254200</c:v>
                </c:pt>
                <c:pt idx="946">
                  <c:v>332300</c:v>
                </c:pt>
                <c:pt idx="947">
                  <c:v>194900</c:v>
                </c:pt>
                <c:pt idx="948">
                  <c:v>385300</c:v>
                </c:pt>
                <c:pt idx="949">
                  <c:v>405200</c:v>
                </c:pt>
                <c:pt idx="950">
                  <c:v>353600</c:v>
                </c:pt>
                <c:pt idx="951">
                  <c:v>370400</c:v>
                </c:pt>
                <c:pt idx="952">
                  <c:v>287500</c:v>
                </c:pt>
                <c:pt idx="953">
                  <c:v>540400</c:v>
                </c:pt>
                <c:pt idx="954">
                  <c:v>777600</c:v>
                </c:pt>
                <c:pt idx="955">
                  <c:v>382900</c:v>
                </c:pt>
                <c:pt idx="956">
                  <c:v>191600</c:v>
                </c:pt>
                <c:pt idx="957">
                  <c:v>166000</c:v>
                </c:pt>
                <c:pt idx="958">
                  <c:v>141300</c:v>
                </c:pt>
                <c:pt idx="959">
                  <c:v>420500</c:v>
                </c:pt>
                <c:pt idx="960">
                  <c:v>417100</c:v>
                </c:pt>
                <c:pt idx="961">
                  <c:v>231700</c:v>
                </c:pt>
                <c:pt idx="962">
                  <c:v>411600</c:v>
                </c:pt>
                <c:pt idx="963">
                  <c:v>183500</c:v>
                </c:pt>
                <c:pt idx="964">
                  <c:v>116400</c:v>
                </c:pt>
                <c:pt idx="965">
                  <c:v>183200</c:v>
                </c:pt>
                <c:pt idx="966">
                  <c:v>384800</c:v>
                </c:pt>
                <c:pt idx="967">
                  <c:v>278400</c:v>
                </c:pt>
                <c:pt idx="968">
                  <c:v>219000</c:v>
                </c:pt>
                <c:pt idx="969">
                  <c:v>150800</c:v>
                </c:pt>
                <c:pt idx="970">
                  <c:v>202600</c:v>
                </c:pt>
                <c:pt idx="971">
                  <c:v>279800</c:v>
                </c:pt>
                <c:pt idx="972">
                  <c:v>249800</c:v>
                </c:pt>
                <c:pt idx="973">
                  <c:v>374900</c:v>
                </c:pt>
                <c:pt idx="974">
                  <c:v>515900</c:v>
                </c:pt>
                <c:pt idx="975">
                  <c:v>326500</c:v>
                </c:pt>
                <c:pt idx="976">
                  <c:v>199300</c:v>
                </c:pt>
                <c:pt idx="977">
                  <c:v>267200</c:v>
                </c:pt>
                <c:pt idx="978">
                  <c:v>393300</c:v>
                </c:pt>
                <c:pt idx="979">
                  <c:v>375400</c:v>
                </c:pt>
                <c:pt idx="980">
                  <c:v>347000</c:v>
                </c:pt>
                <c:pt idx="981">
                  <c:v>240300</c:v>
                </c:pt>
                <c:pt idx="982">
                  <c:v>365900</c:v>
                </c:pt>
                <c:pt idx="983">
                  <c:v>320400</c:v>
                </c:pt>
                <c:pt idx="984">
                  <c:v>304900</c:v>
                </c:pt>
                <c:pt idx="985">
                  <c:v>406700</c:v>
                </c:pt>
                <c:pt idx="986">
                  <c:v>305100</c:v>
                </c:pt>
                <c:pt idx="987">
                  <c:v>453200</c:v>
                </c:pt>
                <c:pt idx="988">
                  <c:v>364100</c:v>
                </c:pt>
                <c:pt idx="989">
                  <c:v>1357400</c:v>
                </c:pt>
                <c:pt idx="990">
                  <c:v>648200</c:v>
                </c:pt>
                <c:pt idx="991">
                  <c:v>322200</c:v>
                </c:pt>
                <c:pt idx="992">
                  <c:v>267000</c:v>
                </c:pt>
                <c:pt idx="993">
                  <c:v>246000</c:v>
                </c:pt>
                <c:pt idx="994">
                  <c:v>248200</c:v>
                </c:pt>
                <c:pt idx="995">
                  <c:v>241500</c:v>
                </c:pt>
                <c:pt idx="996">
                  <c:v>166400</c:v>
                </c:pt>
                <c:pt idx="997">
                  <c:v>106700</c:v>
                </c:pt>
                <c:pt idx="998">
                  <c:v>117500</c:v>
                </c:pt>
                <c:pt idx="999">
                  <c:v>204400</c:v>
                </c:pt>
                <c:pt idx="1000">
                  <c:v>160400</c:v>
                </c:pt>
                <c:pt idx="1001">
                  <c:v>131700</c:v>
                </c:pt>
                <c:pt idx="1002">
                  <c:v>105900</c:v>
                </c:pt>
                <c:pt idx="1003">
                  <c:v>105600</c:v>
                </c:pt>
                <c:pt idx="1004">
                  <c:v>116000</c:v>
                </c:pt>
                <c:pt idx="1005">
                  <c:v>170300</c:v>
                </c:pt>
                <c:pt idx="1006">
                  <c:v>307000</c:v>
                </c:pt>
                <c:pt idx="1007">
                  <c:v>349700</c:v>
                </c:pt>
                <c:pt idx="1008">
                  <c:v>508800</c:v>
                </c:pt>
                <c:pt idx="1009">
                  <c:v>252700</c:v>
                </c:pt>
                <c:pt idx="1010">
                  <c:v>203600</c:v>
                </c:pt>
                <c:pt idx="1011">
                  <c:v>151900</c:v>
                </c:pt>
                <c:pt idx="1012">
                  <c:v>186600</c:v>
                </c:pt>
                <c:pt idx="1013">
                  <c:v>234200</c:v>
                </c:pt>
                <c:pt idx="1014">
                  <c:v>367100</c:v>
                </c:pt>
                <c:pt idx="1015">
                  <c:v>300500</c:v>
                </c:pt>
                <c:pt idx="1016">
                  <c:v>263700</c:v>
                </c:pt>
                <c:pt idx="1017">
                  <c:v>168400</c:v>
                </c:pt>
                <c:pt idx="1018">
                  <c:v>558600</c:v>
                </c:pt>
                <c:pt idx="1019">
                  <c:v>791500</c:v>
                </c:pt>
                <c:pt idx="1020">
                  <c:v>284300</c:v>
                </c:pt>
                <c:pt idx="1021">
                  <c:v>556100</c:v>
                </c:pt>
                <c:pt idx="1022">
                  <c:v>382100</c:v>
                </c:pt>
                <c:pt idx="1023">
                  <c:v>278300</c:v>
                </c:pt>
                <c:pt idx="1024">
                  <c:v>237500</c:v>
                </c:pt>
                <c:pt idx="1025">
                  <c:v>127500</c:v>
                </c:pt>
                <c:pt idx="1026">
                  <c:v>121900</c:v>
                </c:pt>
                <c:pt idx="1027">
                  <c:v>238200</c:v>
                </c:pt>
                <c:pt idx="1028">
                  <c:v>255800</c:v>
                </c:pt>
                <c:pt idx="1029">
                  <c:v>288700</c:v>
                </c:pt>
                <c:pt idx="1030">
                  <c:v>178900</c:v>
                </c:pt>
                <c:pt idx="1031">
                  <c:v>316300</c:v>
                </c:pt>
                <c:pt idx="1032">
                  <c:v>280000</c:v>
                </c:pt>
                <c:pt idx="1033">
                  <c:v>291200</c:v>
                </c:pt>
                <c:pt idx="1034">
                  <c:v>402500</c:v>
                </c:pt>
                <c:pt idx="1035">
                  <c:v>593500</c:v>
                </c:pt>
                <c:pt idx="1036">
                  <c:v>308000</c:v>
                </c:pt>
                <c:pt idx="1037">
                  <c:v>233300</c:v>
                </c:pt>
                <c:pt idx="1038">
                  <c:v>420200</c:v>
                </c:pt>
                <c:pt idx="1039">
                  <c:v>308900</c:v>
                </c:pt>
                <c:pt idx="1040">
                  <c:v>453600</c:v>
                </c:pt>
                <c:pt idx="1041">
                  <c:v>348200</c:v>
                </c:pt>
                <c:pt idx="1042">
                  <c:v>265000</c:v>
                </c:pt>
                <c:pt idx="1043">
                  <c:v>492500</c:v>
                </c:pt>
                <c:pt idx="1044">
                  <c:v>575100</c:v>
                </c:pt>
                <c:pt idx="1045">
                  <c:v>396200</c:v>
                </c:pt>
                <c:pt idx="1046">
                  <c:v>380200</c:v>
                </c:pt>
                <c:pt idx="1047">
                  <c:v>329200</c:v>
                </c:pt>
                <c:pt idx="1048">
                  <c:v>410100</c:v>
                </c:pt>
                <c:pt idx="1049">
                  <c:v>601800</c:v>
                </c:pt>
                <c:pt idx="1050">
                  <c:v>351700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7A-4F35-BE9C-581D08543C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292709743"/>
        <c:axId val="1292705167"/>
      </c:barChart>
      <c:lineChart>
        <c:grouping val="standard"/>
        <c:varyColors val="0"/>
        <c:ser>
          <c:idx val="0"/>
          <c:order val="0"/>
          <c:tx>
            <c:strRef>
              <c:f>TRUP!$B$1</c:f>
              <c:strCache>
                <c:ptCount val="1"/>
                <c:pt idx="0">
                  <c:v>TRUP Return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050"/>
              <c:layout>
                <c:manualLayout>
                  <c:x val="-4.4685990338164248E-2"/>
                  <c:y val="2.9186424957105148E-2"/>
                </c:manualLayout>
              </c:layout>
              <c:spPr>
                <a:noFill/>
                <a:ln>
                  <a:solidFill>
                    <a:schemeClr val="tx1"/>
                  </a:solidFill>
                  <a:prstDash val="dash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910-480C-AFEA-227FF8A39F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TRUP!$A$2:$A$1052</c:f>
              <c:numCache>
                <c:formatCode>m/d/yyyy</c:formatCode>
                <c:ptCount val="1051"/>
                <c:pt idx="0">
                  <c:v>41838</c:v>
                </c:pt>
                <c:pt idx="1">
                  <c:v>41841</c:v>
                </c:pt>
                <c:pt idx="2">
                  <c:v>41842</c:v>
                </c:pt>
                <c:pt idx="3">
                  <c:v>41843</c:v>
                </c:pt>
                <c:pt idx="4">
                  <c:v>41844</c:v>
                </c:pt>
                <c:pt idx="5">
                  <c:v>41845</c:v>
                </c:pt>
                <c:pt idx="6">
                  <c:v>41848</c:v>
                </c:pt>
                <c:pt idx="7">
                  <c:v>41849</c:v>
                </c:pt>
                <c:pt idx="8">
                  <c:v>41850</c:v>
                </c:pt>
                <c:pt idx="9">
                  <c:v>41851</c:v>
                </c:pt>
                <c:pt idx="10">
                  <c:v>41852</c:v>
                </c:pt>
                <c:pt idx="11">
                  <c:v>41855</c:v>
                </c:pt>
                <c:pt idx="12">
                  <c:v>41856</c:v>
                </c:pt>
                <c:pt idx="13">
                  <c:v>41857</c:v>
                </c:pt>
                <c:pt idx="14">
                  <c:v>41858</c:v>
                </c:pt>
                <c:pt idx="15">
                  <c:v>41859</c:v>
                </c:pt>
                <c:pt idx="16">
                  <c:v>41862</c:v>
                </c:pt>
                <c:pt idx="17">
                  <c:v>41863</c:v>
                </c:pt>
                <c:pt idx="18">
                  <c:v>41864</c:v>
                </c:pt>
                <c:pt idx="19">
                  <c:v>41865</c:v>
                </c:pt>
                <c:pt idx="20">
                  <c:v>41866</c:v>
                </c:pt>
                <c:pt idx="21">
                  <c:v>41869</c:v>
                </c:pt>
                <c:pt idx="22">
                  <c:v>41870</c:v>
                </c:pt>
                <c:pt idx="23">
                  <c:v>41871</c:v>
                </c:pt>
                <c:pt idx="24">
                  <c:v>41872</c:v>
                </c:pt>
                <c:pt idx="25">
                  <c:v>41873</c:v>
                </c:pt>
                <c:pt idx="26">
                  <c:v>41876</c:v>
                </c:pt>
                <c:pt idx="27">
                  <c:v>41877</c:v>
                </c:pt>
                <c:pt idx="28">
                  <c:v>41878</c:v>
                </c:pt>
                <c:pt idx="29">
                  <c:v>41879</c:v>
                </c:pt>
                <c:pt idx="30">
                  <c:v>41880</c:v>
                </c:pt>
                <c:pt idx="31">
                  <c:v>41884</c:v>
                </c:pt>
                <c:pt idx="32">
                  <c:v>41885</c:v>
                </c:pt>
                <c:pt idx="33">
                  <c:v>41886</c:v>
                </c:pt>
                <c:pt idx="34">
                  <c:v>41887</c:v>
                </c:pt>
                <c:pt idx="35">
                  <c:v>41890</c:v>
                </c:pt>
                <c:pt idx="36">
                  <c:v>41891</c:v>
                </c:pt>
                <c:pt idx="37">
                  <c:v>41892</c:v>
                </c:pt>
                <c:pt idx="38">
                  <c:v>41893</c:v>
                </c:pt>
                <c:pt idx="39">
                  <c:v>41894</c:v>
                </c:pt>
                <c:pt idx="40">
                  <c:v>41897</c:v>
                </c:pt>
                <c:pt idx="41">
                  <c:v>41898</c:v>
                </c:pt>
                <c:pt idx="42">
                  <c:v>41899</c:v>
                </c:pt>
                <c:pt idx="43">
                  <c:v>41900</c:v>
                </c:pt>
                <c:pt idx="44">
                  <c:v>41901</c:v>
                </c:pt>
                <c:pt idx="45">
                  <c:v>41904</c:v>
                </c:pt>
                <c:pt idx="46">
                  <c:v>41905</c:v>
                </c:pt>
                <c:pt idx="47">
                  <c:v>41906</c:v>
                </c:pt>
                <c:pt idx="48">
                  <c:v>41907</c:v>
                </c:pt>
                <c:pt idx="49">
                  <c:v>41908</c:v>
                </c:pt>
                <c:pt idx="50">
                  <c:v>41911</c:v>
                </c:pt>
                <c:pt idx="51">
                  <c:v>41912</c:v>
                </c:pt>
                <c:pt idx="52">
                  <c:v>41913</c:v>
                </c:pt>
                <c:pt idx="53">
                  <c:v>41914</c:v>
                </c:pt>
                <c:pt idx="54">
                  <c:v>41915</c:v>
                </c:pt>
                <c:pt idx="55">
                  <c:v>41918</c:v>
                </c:pt>
                <c:pt idx="56">
                  <c:v>41919</c:v>
                </c:pt>
                <c:pt idx="57">
                  <c:v>41920</c:v>
                </c:pt>
                <c:pt idx="58">
                  <c:v>41921</c:v>
                </c:pt>
                <c:pt idx="59">
                  <c:v>41922</c:v>
                </c:pt>
                <c:pt idx="60">
                  <c:v>41925</c:v>
                </c:pt>
                <c:pt idx="61">
                  <c:v>41926</c:v>
                </c:pt>
                <c:pt idx="62">
                  <c:v>41927</c:v>
                </c:pt>
                <c:pt idx="63">
                  <c:v>41928</c:v>
                </c:pt>
                <c:pt idx="64">
                  <c:v>41929</c:v>
                </c:pt>
                <c:pt idx="65">
                  <c:v>41932</c:v>
                </c:pt>
                <c:pt idx="66">
                  <c:v>41933</c:v>
                </c:pt>
                <c:pt idx="67">
                  <c:v>41934</c:v>
                </c:pt>
                <c:pt idx="68">
                  <c:v>41935</c:v>
                </c:pt>
                <c:pt idx="69">
                  <c:v>41936</c:v>
                </c:pt>
                <c:pt idx="70">
                  <c:v>41939</c:v>
                </c:pt>
                <c:pt idx="71">
                  <c:v>41940</c:v>
                </c:pt>
                <c:pt idx="72">
                  <c:v>41941</c:v>
                </c:pt>
                <c:pt idx="73">
                  <c:v>41942</c:v>
                </c:pt>
                <c:pt idx="74">
                  <c:v>41943</c:v>
                </c:pt>
                <c:pt idx="75">
                  <c:v>41946</c:v>
                </c:pt>
                <c:pt idx="76">
                  <c:v>41947</c:v>
                </c:pt>
                <c:pt idx="77">
                  <c:v>41948</c:v>
                </c:pt>
                <c:pt idx="78">
                  <c:v>41949</c:v>
                </c:pt>
                <c:pt idx="79">
                  <c:v>41950</c:v>
                </c:pt>
                <c:pt idx="80">
                  <c:v>41953</c:v>
                </c:pt>
                <c:pt idx="81">
                  <c:v>41954</c:v>
                </c:pt>
                <c:pt idx="82">
                  <c:v>41955</c:v>
                </c:pt>
                <c:pt idx="83">
                  <c:v>41956</c:v>
                </c:pt>
                <c:pt idx="84">
                  <c:v>41957</c:v>
                </c:pt>
                <c:pt idx="85">
                  <c:v>41960</c:v>
                </c:pt>
                <c:pt idx="86">
                  <c:v>41961</c:v>
                </c:pt>
                <c:pt idx="87">
                  <c:v>41962</c:v>
                </c:pt>
                <c:pt idx="88">
                  <c:v>41963</c:v>
                </c:pt>
                <c:pt idx="89">
                  <c:v>41964</c:v>
                </c:pt>
                <c:pt idx="90">
                  <c:v>41967</c:v>
                </c:pt>
                <c:pt idx="91">
                  <c:v>41968</c:v>
                </c:pt>
                <c:pt idx="92">
                  <c:v>41969</c:v>
                </c:pt>
                <c:pt idx="93">
                  <c:v>41971</c:v>
                </c:pt>
                <c:pt idx="94">
                  <c:v>41974</c:v>
                </c:pt>
                <c:pt idx="95">
                  <c:v>41975</c:v>
                </c:pt>
                <c:pt idx="96">
                  <c:v>41976</c:v>
                </c:pt>
                <c:pt idx="97">
                  <c:v>41977</c:v>
                </c:pt>
                <c:pt idx="98">
                  <c:v>41978</c:v>
                </c:pt>
                <c:pt idx="99">
                  <c:v>41981</c:v>
                </c:pt>
                <c:pt idx="100">
                  <c:v>41982</c:v>
                </c:pt>
                <c:pt idx="101">
                  <c:v>41983</c:v>
                </c:pt>
                <c:pt idx="102">
                  <c:v>41984</c:v>
                </c:pt>
                <c:pt idx="103">
                  <c:v>41985</c:v>
                </c:pt>
                <c:pt idx="104">
                  <c:v>41988</c:v>
                </c:pt>
                <c:pt idx="105">
                  <c:v>41989</c:v>
                </c:pt>
                <c:pt idx="106">
                  <c:v>41990</c:v>
                </c:pt>
                <c:pt idx="107">
                  <c:v>41991</c:v>
                </c:pt>
                <c:pt idx="108">
                  <c:v>41992</c:v>
                </c:pt>
                <c:pt idx="109">
                  <c:v>41995</c:v>
                </c:pt>
                <c:pt idx="110">
                  <c:v>41996</c:v>
                </c:pt>
                <c:pt idx="111">
                  <c:v>41997</c:v>
                </c:pt>
                <c:pt idx="112">
                  <c:v>41999</c:v>
                </c:pt>
                <c:pt idx="113">
                  <c:v>42002</c:v>
                </c:pt>
                <c:pt idx="114">
                  <c:v>42003</c:v>
                </c:pt>
                <c:pt idx="115">
                  <c:v>42004</c:v>
                </c:pt>
                <c:pt idx="116">
                  <c:v>42006</c:v>
                </c:pt>
                <c:pt idx="117">
                  <c:v>42009</c:v>
                </c:pt>
                <c:pt idx="118">
                  <c:v>42010</c:v>
                </c:pt>
                <c:pt idx="119">
                  <c:v>42011</c:v>
                </c:pt>
                <c:pt idx="120">
                  <c:v>42012</c:v>
                </c:pt>
                <c:pt idx="121">
                  <c:v>42013</c:v>
                </c:pt>
                <c:pt idx="122">
                  <c:v>42016</c:v>
                </c:pt>
                <c:pt idx="123">
                  <c:v>42017</c:v>
                </c:pt>
                <c:pt idx="124">
                  <c:v>42018</c:v>
                </c:pt>
                <c:pt idx="125">
                  <c:v>42019</c:v>
                </c:pt>
                <c:pt idx="126">
                  <c:v>42020</c:v>
                </c:pt>
                <c:pt idx="127">
                  <c:v>42024</c:v>
                </c:pt>
                <c:pt idx="128">
                  <c:v>42025</c:v>
                </c:pt>
                <c:pt idx="129">
                  <c:v>42026</c:v>
                </c:pt>
                <c:pt idx="130">
                  <c:v>42027</c:v>
                </c:pt>
                <c:pt idx="131">
                  <c:v>42030</c:v>
                </c:pt>
                <c:pt idx="132">
                  <c:v>42031</c:v>
                </c:pt>
                <c:pt idx="133">
                  <c:v>42032</c:v>
                </c:pt>
                <c:pt idx="134">
                  <c:v>42033</c:v>
                </c:pt>
                <c:pt idx="135">
                  <c:v>42034</c:v>
                </c:pt>
                <c:pt idx="136">
                  <c:v>42037</c:v>
                </c:pt>
                <c:pt idx="137">
                  <c:v>42038</c:v>
                </c:pt>
                <c:pt idx="138">
                  <c:v>42039</c:v>
                </c:pt>
                <c:pt idx="139">
                  <c:v>42040</c:v>
                </c:pt>
                <c:pt idx="140">
                  <c:v>42041</c:v>
                </c:pt>
                <c:pt idx="141">
                  <c:v>42044</c:v>
                </c:pt>
                <c:pt idx="142">
                  <c:v>42045</c:v>
                </c:pt>
                <c:pt idx="143">
                  <c:v>42046</c:v>
                </c:pt>
                <c:pt idx="144">
                  <c:v>42047</c:v>
                </c:pt>
                <c:pt idx="145">
                  <c:v>42048</c:v>
                </c:pt>
                <c:pt idx="146">
                  <c:v>42052</c:v>
                </c:pt>
                <c:pt idx="147">
                  <c:v>42053</c:v>
                </c:pt>
                <c:pt idx="148">
                  <c:v>42054</c:v>
                </c:pt>
                <c:pt idx="149">
                  <c:v>42055</c:v>
                </c:pt>
                <c:pt idx="150">
                  <c:v>42058</c:v>
                </c:pt>
                <c:pt idx="151">
                  <c:v>42059</c:v>
                </c:pt>
                <c:pt idx="152">
                  <c:v>42060</c:v>
                </c:pt>
                <c:pt idx="153">
                  <c:v>42061</c:v>
                </c:pt>
                <c:pt idx="154">
                  <c:v>42062</c:v>
                </c:pt>
                <c:pt idx="155">
                  <c:v>42065</c:v>
                </c:pt>
                <c:pt idx="156">
                  <c:v>42066</c:v>
                </c:pt>
                <c:pt idx="157">
                  <c:v>42067</c:v>
                </c:pt>
                <c:pt idx="158">
                  <c:v>42068</c:v>
                </c:pt>
                <c:pt idx="159">
                  <c:v>42069</c:v>
                </c:pt>
                <c:pt idx="160">
                  <c:v>42072</c:v>
                </c:pt>
                <c:pt idx="161">
                  <c:v>42073</c:v>
                </c:pt>
                <c:pt idx="162">
                  <c:v>42074</c:v>
                </c:pt>
                <c:pt idx="163">
                  <c:v>42075</c:v>
                </c:pt>
                <c:pt idx="164">
                  <c:v>42076</c:v>
                </c:pt>
                <c:pt idx="165">
                  <c:v>42079</c:v>
                </c:pt>
                <c:pt idx="166">
                  <c:v>42080</c:v>
                </c:pt>
                <c:pt idx="167">
                  <c:v>42081</c:v>
                </c:pt>
                <c:pt idx="168">
                  <c:v>42082</c:v>
                </c:pt>
                <c:pt idx="169">
                  <c:v>42083</c:v>
                </c:pt>
                <c:pt idx="170">
                  <c:v>42086</c:v>
                </c:pt>
                <c:pt idx="171">
                  <c:v>42087</c:v>
                </c:pt>
                <c:pt idx="172">
                  <c:v>42088</c:v>
                </c:pt>
                <c:pt idx="173">
                  <c:v>42089</c:v>
                </c:pt>
                <c:pt idx="174">
                  <c:v>42090</c:v>
                </c:pt>
                <c:pt idx="175">
                  <c:v>42093</c:v>
                </c:pt>
                <c:pt idx="176">
                  <c:v>42094</c:v>
                </c:pt>
                <c:pt idx="177">
                  <c:v>42095</c:v>
                </c:pt>
                <c:pt idx="178">
                  <c:v>42096</c:v>
                </c:pt>
                <c:pt idx="179">
                  <c:v>42100</c:v>
                </c:pt>
                <c:pt idx="180">
                  <c:v>42101</c:v>
                </c:pt>
                <c:pt idx="181">
                  <c:v>42102</c:v>
                </c:pt>
                <c:pt idx="182">
                  <c:v>42103</c:v>
                </c:pt>
                <c:pt idx="183">
                  <c:v>42104</c:v>
                </c:pt>
                <c:pt idx="184">
                  <c:v>42107</c:v>
                </c:pt>
                <c:pt idx="185">
                  <c:v>42108</c:v>
                </c:pt>
                <c:pt idx="186">
                  <c:v>42109</c:v>
                </c:pt>
                <c:pt idx="187">
                  <c:v>42110</c:v>
                </c:pt>
                <c:pt idx="188">
                  <c:v>42111</c:v>
                </c:pt>
                <c:pt idx="189">
                  <c:v>42114</c:v>
                </c:pt>
                <c:pt idx="190">
                  <c:v>42115</c:v>
                </c:pt>
                <c:pt idx="191">
                  <c:v>42116</c:v>
                </c:pt>
                <c:pt idx="192">
                  <c:v>42117</c:v>
                </c:pt>
                <c:pt idx="193">
                  <c:v>42118</c:v>
                </c:pt>
                <c:pt idx="194">
                  <c:v>42121</c:v>
                </c:pt>
                <c:pt idx="195">
                  <c:v>42122</c:v>
                </c:pt>
                <c:pt idx="196">
                  <c:v>42123</c:v>
                </c:pt>
                <c:pt idx="197">
                  <c:v>42124</c:v>
                </c:pt>
                <c:pt idx="198">
                  <c:v>42125</c:v>
                </c:pt>
                <c:pt idx="199">
                  <c:v>42128</c:v>
                </c:pt>
                <c:pt idx="200">
                  <c:v>42129</c:v>
                </c:pt>
                <c:pt idx="201">
                  <c:v>42130</c:v>
                </c:pt>
                <c:pt idx="202">
                  <c:v>42131</c:v>
                </c:pt>
                <c:pt idx="203">
                  <c:v>42132</c:v>
                </c:pt>
                <c:pt idx="204">
                  <c:v>42135</c:v>
                </c:pt>
                <c:pt idx="205">
                  <c:v>42136</c:v>
                </c:pt>
                <c:pt idx="206">
                  <c:v>42137</c:v>
                </c:pt>
                <c:pt idx="207">
                  <c:v>42138</c:v>
                </c:pt>
                <c:pt idx="208">
                  <c:v>42139</c:v>
                </c:pt>
                <c:pt idx="209">
                  <c:v>42142</c:v>
                </c:pt>
                <c:pt idx="210">
                  <c:v>42143</c:v>
                </c:pt>
                <c:pt idx="211">
                  <c:v>42144</c:v>
                </c:pt>
                <c:pt idx="212">
                  <c:v>42145</c:v>
                </c:pt>
                <c:pt idx="213">
                  <c:v>42146</c:v>
                </c:pt>
                <c:pt idx="214">
                  <c:v>42150</c:v>
                </c:pt>
                <c:pt idx="215">
                  <c:v>42151</c:v>
                </c:pt>
                <c:pt idx="216">
                  <c:v>42152</c:v>
                </c:pt>
                <c:pt idx="217">
                  <c:v>42153</c:v>
                </c:pt>
                <c:pt idx="218">
                  <c:v>42156</c:v>
                </c:pt>
                <c:pt idx="219">
                  <c:v>42157</c:v>
                </c:pt>
                <c:pt idx="220">
                  <c:v>42158</c:v>
                </c:pt>
                <c:pt idx="221">
                  <c:v>42159</c:v>
                </c:pt>
                <c:pt idx="222">
                  <c:v>42160</c:v>
                </c:pt>
                <c:pt idx="223">
                  <c:v>42163</c:v>
                </c:pt>
                <c:pt idx="224">
                  <c:v>42164</c:v>
                </c:pt>
                <c:pt idx="225">
                  <c:v>42165</c:v>
                </c:pt>
                <c:pt idx="226">
                  <c:v>42166</c:v>
                </c:pt>
                <c:pt idx="227">
                  <c:v>42167</c:v>
                </c:pt>
                <c:pt idx="228">
                  <c:v>42170</c:v>
                </c:pt>
                <c:pt idx="229">
                  <c:v>42171</c:v>
                </c:pt>
                <c:pt idx="230">
                  <c:v>42172</c:v>
                </c:pt>
                <c:pt idx="231">
                  <c:v>42173</c:v>
                </c:pt>
                <c:pt idx="232">
                  <c:v>42174</c:v>
                </c:pt>
                <c:pt idx="233">
                  <c:v>42177</c:v>
                </c:pt>
                <c:pt idx="234">
                  <c:v>42178</c:v>
                </c:pt>
                <c:pt idx="235">
                  <c:v>42179</c:v>
                </c:pt>
                <c:pt idx="236">
                  <c:v>42180</c:v>
                </c:pt>
                <c:pt idx="237">
                  <c:v>42181</c:v>
                </c:pt>
                <c:pt idx="238">
                  <c:v>42184</c:v>
                </c:pt>
                <c:pt idx="239">
                  <c:v>42185</c:v>
                </c:pt>
                <c:pt idx="240">
                  <c:v>42186</c:v>
                </c:pt>
                <c:pt idx="241">
                  <c:v>42187</c:v>
                </c:pt>
                <c:pt idx="242">
                  <c:v>42191</c:v>
                </c:pt>
                <c:pt idx="243">
                  <c:v>42192</c:v>
                </c:pt>
                <c:pt idx="244">
                  <c:v>42193</c:v>
                </c:pt>
                <c:pt idx="245">
                  <c:v>42194</c:v>
                </c:pt>
                <c:pt idx="246">
                  <c:v>42195</c:v>
                </c:pt>
                <c:pt idx="247">
                  <c:v>42198</c:v>
                </c:pt>
                <c:pt idx="248">
                  <c:v>42199</c:v>
                </c:pt>
                <c:pt idx="249">
                  <c:v>42200</c:v>
                </c:pt>
                <c:pt idx="250">
                  <c:v>42201</c:v>
                </c:pt>
                <c:pt idx="251">
                  <c:v>42202</c:v>
                </c:pt>
                <c:pt idx="252">
                  <c:v>42205</c:v>
                </c:pt>
                <c:pt idx="253">
                  <c:v>42206</c:v>
                </c:pt>
                <c:pt idx="254">
                  <c:v>42207</c:v>
                </c:pt>
                <c:pt idx="255">
                  <c:v>42208</c:v>
                </c:pt>
                <c:pt idx="256">
                  <c:v>42209</c:v>
                </c:pt>
                <c:pt idx="257">
                  <c:v>42212</c:v>
                </c:pt>
                <c:pt idx="258">
                  <c:v>42213</c:v>
                </c:pt>
                <c:pt idx="259">
                  <c:v>42214</c:v>
                </c:pt>
                <c:pt idx="260">
                  <c:v>42215</c:v>
                </c:pt>
                <c:pt idx="261">
                  <c:v>42216</c:v>
                </c:pt>
                <c:pt idx="262">
                  <c:v>42219</c:v>
                </c:pt>
                <c:pt idx="263">
                  <c:v>42220</c:v>
                </c:pt>
                <c:pt idx="264">
                  <c:v>42221</c:v>
                </c:pt>
                <c:pt idx="265">
                  <c:v>42222</c:v>
                </c:pt>
                <c:pt idx="266">
                  <c:v>42223</c:v>
                </c:pt>
                <c:pt idx="267">
                  <c:v>42226</c:v>
                </c:pt>
                <c:pt idx="268">
                  <c:v>42227</c:v>
                </c:pt>
                <c:pt idx="269">
                  <c:v>42228</c:v>
                </c:pt>
                <c:pt idx="270">
                  <c:v>42229</c:v>
                </c:pt>
                <c:pt idx="271">
                  <c:v>42230</c:v>
                </c:pt>
                <c:pt idx="272">
                  <c:v>42233</c:v>
                </c:pt>
                <c:pt idx="273">
                  <c:v>42234</c:v>
                </c:pt>
                <c:pt idx="274">
                  <c:v>42235</c:v>
                </c:pt>
                <c:pt idx="275">
                  <c:v>42236</c:v>
                </c:pt>
                <c:pt idx="276">
                  <c:v>42237</c:v>
                </c:pt>
                <c:pt idx="277">
                  <c:v>42240</c:v>
                </c:pt>
                <c:pt idx="278">
                  <c:v>42241</c:v>
                </c:pt>
                <c:pt idx="279">
                  <c:v>42242</c:v>
                </c:pt>
                <c:pt idx="280">
                  <c:v>42243</c:v>
                </c:pt>
                <c:pt idx="281">
                  <c:v>42244</c:v>
                </c:pt>
                <c:pt idx="282">
                  <c:v>42247</c:v>
                </c:pt>
                <c:pt idx="283">
                  <c:v>42248</c:v>
                </c:pt>
                <c:pt idx="284">
                  <c:v>42249</c:v>
                </c:pt>
                <c:pt idx="285">
                  <c:v>42250</c:v>
                </c:pt>
                <c:pt idx="286">
                  <c:v>42251</c:v>
                </c:pt>
                <c:pt idx="287">
                  <c:v>42255</c:v>
                </c:pt>
                <c:pt idx="288">
                  <c:v>42256</c:v>
                </c:pt>
                <c:pt idx="289">
                  <c:v>42257</c:v>
                </c:pt>
                <c:pt idx="290">
                  <c:v>42258</c:v>
                </c:pt>
                <c:pt idx="291">
                  <c:v>42261</c:v>
                </c:pt>
                <c:pt idx="292">
                  <c:v>42262</c:v>
                </c:pt>
                <c:pt idx="293">
                  <c:v>42263</c:v>
                </c:pt>
                <c:pt idx="294">
                  <c:v>42264</c:v>
                </c:pt>
                <c:pt idx="295">
                  <c:v>42265</c:v>
                </c:pt>
                <c:pt idx="296">
                  <c:v>42268</c:v>
                </c:pt>
                <c:pt idx="297">
                  <c:v>42269</c:v>
                </c:pt>
                <c:pt idx="298">
                  <c:v>42270</c:v>
                </c:pt>
                <c:pt idx="299">
                  <c:v>42271</c:v>
                </c:pt>
                <c:pt idx="300">
                  <c:v>42272</c:v>
                </c:pt>
                <c:pt idx="301">
                  <c:v>42275</c:v>
                </c:pt>
                <c:pt idx="302">
                  <c:v>42276</c:v>
                </c:pt>
                <c:pt idx="303">
                  <c:v>42277</c:v>
                </c:pt>
                <c:pt idx="304">
                  <c:v>42278</c:v>
                </c:pt>
                <c:pt idx="305">
                  <c:v>42279</c:v>
                </c:pt>
                <c:pt idx="306">
                  <c:v>42282</c:v>
                </c:pt>
                <c:pt idx="307">
                  <c:v>42283</c:v>
                </c:pt>
                <c:pt idx="308">
                  <c:v>42284</c:v>
                </c:pt>
                <c:pt idx="309">
                  <c:v>42285</c:v>
                </c:pt>
                <c:pt idx="310">
                  <c:v>42286</c:v>
                </c:pt>
                <c:pt idx="311">
                  <c:v>42289</c:v>
                </c:pt>
                <c:pt idx="312">
                  <c:v>42290</c:v>
                </c:pt>
                <c:pt idx="313">
                  <c:v>42291</c:v>
                </c:pt>
                <c:pt idx="314">
                  <c:v>42292</c:v>
                </c:pt>
                <c:pt idx="315">
                  <c:v>42293</c:v>
                </c:pt>
                <c:pt idx="316">
                  <c:v>42296</c:v>
                </c:pt>
                <c:pt idx="317">
                  <c:v>42297</c:v>
                </c:pt>
                <c:pt idx="318">
                  <c:v>42298</c:v>
                </c:pt>
                <c:pt idx="319">
                  <c:v>42299</c:v>
                </c:pt>
                <c:pt idx="320">
                  <c:v>42300</c:v>
                </c:pt>
                <c:pt idx="321">
                  <c:v>42303</c:v>
                </c:pt>
                <c:pt idx="322">
                  <c:v>42304</c:v>
                </c:pt>
                <c:pt idx="323">
                  <c:v>42305</c:v>
                </c:pt>
                <c:pt idx="324">
                  <c:v>42306</c:v>
                </c:pt>
                <c:pt idx="325">
                  <c:v>42307</c:v>
                </c:pt>
                <c:pt idx="326">
                  <c:v>42310</c:v>
                </c:pt>
                <c:pt idx="327">
                  <c:v>42311</c:v>
                </c:pt>
                <c:pt idx="328">
                  <c:v>42312</c:v>
                </c:pt>
                <c:pt idx="329">
                  <c:v>42313</c:v>
                </c:pt>
                <c:pt idx="330">
                  <c:v>42314</c:v>
                </c:pt>
                <c:pt idx="331">
                  <c:v>42317</c:v>
                </c:pt>
                <c:pt idx="332">
                  <c:v>42318</c:v>
                </c:pt>
                <c:pt idx="333">
                  <c:v>42319</c:v>
                </c:pt>
                <c:pt idx="334">
                  <c:v>42320</c:v>
                </c:pt>
                <c:pt idx="335">
                  <c:v>42321</c:v>
                </c:pt>
                <c:pt idx="336">
                  <c:v>42324</c:v>
                </c:pt>
                <c:pt idx="337">
                  <c:v>42325</c:v>
                </c:pt>
                <c:pt idx="338">
                  <c:v>42326</c:v>
                </c:pt>
                <c:pt idx="339">
                  <c:v>42327</c:v>
                </c:pt>
                <c:pt idx="340">
                  <c:v>42328</c:v>
                </c:pt>
                <c:pt idx="341">
                  <c:v>42331</c:v>
                </c:pt>
                <c:pt idx="342">
                  <c:v>42332</c:v>
                </c:pt>
                <c:pt idx="343">
                  <c:v>42333</c:v>
                </c:pt>
                <c:pt idx="344">
                  <c:v>42335</c:v>
                </c:pt>
                <c:pt idx="345">
                  <c:v>42338</c:v>
                </c:pt>
                <c:pt idx="346">
                  <c:v>42339</c:v>
                </c:pt>
                <c:pt idx="347">
                  <c:v>42340</c:v>
                </c:pt>
                <c:pt idx="348">
                  <c:v>42341</c:v>
                </c:pt>
                <c:pt idx="349">
                  <c:v>42342</c:v>
                </c:pt>
                <c:pt idx="350">
                  <c:v>42345</c:v>
                </c:pt>
                <c:pt idx="351">
                  <c:v>42346</c:v>
                </c:pt>
                <c:pt idx="352">
                  <c:v>42347</c:v>
                </c:pt>
                <c:pt idx="353">
                  <c:v>42348</c:v>
                </c:pt>
                <c:pt idx="354">
                  <c:v>42349</c:v>
                </c:pt>
                <c:pt idx="355">
                  <c:v>42352</c:v>
                </c:pt>
                <c:pt idx="356">
                  <c:v>42353</c:v>
                </c:pt>
                <c:pt idx="357">
                  <c:v>42354</c:v>
                </c:pt>
                <c:pt idx="358">
                  <c:v>42355</c:v>
                </c:pt>
                <c:pt idx="359">
                  <c:v>42356</c:v>
                </c:pt>
                <c:pt idx="360">
                  <c:v>42359</c:v>
                </c:pt>
                <c:pt idx="361">
                  <c:v>42360</c:v>
                </c:pt>
                <c:pt idx="362">
                  <c:v>42361</c:v>
                </c:pt>
                <c:pt idx="363">
                  <c:v>42362</c:v>
                </c:pt>
                <c:pt idx="364">
                  <c:v>42366</c:v>
                </c:pt>
                <c:pt idx="365">
                  <c:v>42367</c:v>
                </c:pt>
                <c:pt idx="366">
                  <c:v>42368</c:v>
                </c:pt>
                <c:pt idx="367">
                  <c:v>42369</c:v>
                </c:pt>
                <c:pt idx="368">
                  <c:v>42373</c:v>
                </c:pt>
                <c:pt idx="369">
                  <c:v>42374</c:v>
                </c:pt>
                <c:pt idx="370">
                  <c:v>42375</c:v>
                </c:pt>
                <c:pt idx="371">
                  <c:v>42376</c:v>
                </c:pt>
                <c:pt idx="372">
                  <c:v>42377</c:v>
                </c:pt>
                <c:pt idx="373">
                  <c:v>42380</c:v>
                </c:pt>
                <c:pt idx="374">
                  <c:v>42381</c:v>
                </c:pt>
                <c:pt idx="375">
                  <c:v>42382</c:v>
                </c:pt>
                <c:pt idx="376">
                  <c:v>42383</c:v>
                </c:pt>
                <c:pt idx="377">
                  <c:v>42384</c:v>
                </c:pt>
                <c:pt idx="378">
                  <c:v>42388</c:v>
                </c:pt>
                <c:pt idx="379">
                  <c:v>42389</c:v>
                </c:pt>
                <c:pt idx="380">
                  <c:v>42390</c:v>
                </c:pt>
                <c:pt idx="381">
                  <c:v>42391</c:v>
                </c:pt>
                <c:pt idx="382">
                  <c:v>42394</c:v>
                </c:pt>
                <c:pt idx="383">
                  <c:v>42395</c:v>
                </c:pt>
                <c:pt idx="384">
                  <c:v>42396</c:v>
                </c:pt>
                <c:pt idx="385">
                  <c:v>42397</c:v>
                </c:pt>
                <c:pt idx="386">
                  <c:v>42398</c:v>
                </c:pt>
                <c:pt idx="387">
                  <c:v>42401</c:v>
                </c:pt>
                <c:pt idx="388">
                  <c:v>42402</c:v>
                </c:pt>
                <c:pt idx="389">
                  <c:v>42403</c:v>
                </c:pt>
                <c:pt idx="390">
                  <c:v>42404</c:v>
                </c:pt>
                <c:pt idx="391">
                  <c:v>42405</c:v>
                </c:pt>
                <c:pt idx="392">
                  <c:v>42408</c:v>
                </c:pt>
                <c:pt idx="393">
                  <c:v>42409</c:v>
                </c:pt>
                <c:pt idx="394">
                  <c:v>42410</c:v>
                </c:pt>
                <c:pt idx="395">
                  <c:v>42411</c:v>
                </c:pt>
                <c:pt idx="396">
                  <c:v>42412</c:v>
                </c:pt>
                <c:pt idx="397">
                  <c:v>42416</c:v>
                </c:pt>
                <c:pt idx="398">
                  <c:v>42417</c:v>
                </c:pt>
                <c:pt idx="399">
                  <c:v>42418</c:v>
                </c:pt>
                <c:pt idx="400">
                  <c:v>42419</c:v>
                </c:pt>
                <c:pt idx="401">
                  <c:v>42422</c:v>
                </c:pt>
                <c:pt idx="402">
                  <c:v>42423</c:v>
                </c:pt>
                <c:pt idx="403">
                  <c:v>42424</c:v>
                </c:pt>
                <c:pt idx="404">
                  <c:v>42425</c:v>
                </c:pt>
                <c:pt idx="405">
                  <c:v>42426</c:v>
                </c:pt>
                <c:pt idx="406">
                  <c:v>42429</c:v>
                </c:pt>
                <c:pt idx="407">
                  <c:v>42430</c:v>
                </c:pt>
                <c:pt idx="408">
                  <c:v>42431</c:v>
                </c:pt>
                <c:pt idx="409">
                  <c:v>42432</c:v>
                </c:pt>
                <c:pt idx="410">
                  <c:v>42433</c:v>
                </c:pt>
                <c:pt idx="411">
                  <c:v>42436</c:v>
                </c:pt>
                <c:pt idx="412">
                  <c:v>42437</c:v>
                </c:pt>
                <c:pt idx="413">
                  <c:v>42438</c:v>
                </c:pt>
                <c:pt idx="414">
                  <c:v>42439</c:v>
                </c:pt>
                <c:pt idx="415">
                  <c:v>42440</c:v>
                </c:pt>
                <c:pt idx="416">
                  <c:v>42443</c:v>
                </c:pt>
                <c:pt idx="417">
                  <c:v>42444</c:v>
                </c:pt>
                <c:pt idx="418">
                  <c:v>42445</c:v>
                </c:pt>
                <c:pt idx="419">
                  <c:v>42446</c:v>
                </c:pt>
                <c:pt idx="420">
                  <c:v>42447</c:v>
                </c:pt>
                <c:pt idx="421">
                  <c:v>42450</c:v>
                </c:pt>
                <c:pt idx="422">
                  <c:v>42451</c:v>
                </c:pt>
                <c:pt idx="423">
                  <c:v>42452</c:v>
                </c:pt>
                <c:pt idx="424">
                  <c:v>42453</c:v>
                </c:pt>
                <c:pt idx="425">
                  <c:v>42457</c:v>
                </c:pt>
                <c:pt idx="426">
                  <c:v>42458</c:v>
                </c:pt>
                <c:pt idx="427">
                  <c:v>42459</c:v>
                </c:pt>
                <c:pt idx="428">
                  <c:v>42460</c:v>
                </c:pt>
                <c:pt idx="429">
                  <c:v>42461</c:v>
                </c:pt>
                <c:pt idx="430">
                  <c:v>42464</c:v>
                </c:pt>
                <c:pt idx="431">
                  <c:v>42465</c:v>
                </c:pt>
                <c:pt idx="432">
                  <c:v>42466</c:v>
                </c:pt>
                <c:pt idx="433">
                  <c:v>42467</c:v>
                </c:pt>
                <c:pt idx="434">
                  <c:v>42468</c:v>
                </c:pt>
                <c:pt idx="435">
                  <c:v>42471</c:v>
                </c:pt>
                <c:pt idx="436">
                  <c:v>42472</c:v>
                </c:pt>
                <c:pt idx="437">
                  <c:v>42473</c:v>
                </c:pt>
                <c:pt idx="438">
                  <c:v>42474</c:v>
                </c:pt>
                <c:pt idx="439">
                  <c:v>42475</c:v>
                </c:pt>
                <c:pt idx="440">
                  <c:v>42478</c:v>
                </c:pt>
                <c:pt idx="441">
                  <c:v>42479</c:v>
                </c:pt>
                <c:pt idx="442">
                  <c:v>42480</c:v>
                </c:pt>
                <c:pt idx="443">
                  <c:v>42481</c:v>
                </c:pt>
                <c:pt idx="444">
                  <c:v>42482</c:v>
                </c:pt>
                <c:pt idx="445">
                  <c:v>42485</c:v>
                </c:pt>
                <c:pt idx="446">
                  <c:v>42486</c:v>
                </c:pt>
                <c:pt idx="447">
                  <c:v>42487</c:v>
                </c:pt>
                <c:pt idx="448">
                  <c:v>42488</c:v>
                </c:pt>
                <c:pt idx="449">
                  <c:v>42489</c:v>
                </c:pt>
                <c:pt idx="450">
                  <c:v>42492</c:v>
                </c:pt>
                <c:pt idx="451">
                  <c:v>42493</c:v>
                </c:pt>
                <c:pt idx="452">
                  <c:v>42494</c:v>
                </c:pt>
                <c:pt idx="453">
                  <c:v>42495</c:v>
                </c:pt>
                <c:pt idx="454">
                  <c:v>42496</c:v>
                </c:pt>
                <c:pt idx="455">
                  <c:v>42499</c:v>
                </c:pt>
                <c:pt idx="456">
                  <c:v>42500</c:v>
                </c:pt>
                <c:pt idx="457">
                  <c:v>42501</c:v>
                </c:pt>
                <c:pt idx="458">
                  <c:v>42502</c:v>
                </c:pt>
                <c:pt idx="459">
                  <c:v>42503</c:v>
                </c:pt>
                <c:pt idx="460">
                  <c:v>42506</c:v>
                </c:pt>
                <c:pt idx="461">
                  <c:v>42507</c:v>
                </c:pt>
                <c:pt idx="462">
                  <c:v>42508</c:v>
                </c:pt>
                <c:pt idx="463">
                  <c:v>42509</c:v>
                </c:pt>
                <c:pt idx="464">
                  <c:v>42510</c:v>
                </c:pt>
                <c:pt idx="465">
                  <c:v>42513</c:v>
                </c:pt>
                <c:pt idx="466">
                  <c:v>42514</c:v>
                </c:pt>
                <c:pt idx="467">
                  <c:v>42515</c:v>
                </c:pt>
                <c:pt idx="468">
                  <c:v>42516</c:v>
                </c:pt>
                <c:pt idx="469">
                  <c:v>42517</c:v>
                </c:pt>
                <c:pt idx="470">
                  <c:v>42521</c:v>
                </c:pt>
                <c:pt idx="471">
                  <c:v>42522</c:v>
                </c:pt>
                <c:pt idx="472">
                  <c:v>42523</c:v>
                </c:pt>
                <c:pt idx="473">
                  <c:v>42524</c:v>
                </c:pt>
                <c:pt idx="474">
                  <c:v>42527</c:v>
                </c:pt>
                <c:pt idx="475">
                  <c:v>42528</c:v>
                </c:pt>
                <c:pt idx="476">
                  <c:v>42529</c:v>
                </c:pt>
                <c:pt idx="477">
                  <c:v>42530</c:v>
                </c:pt>
                <c:pt idx="478">
                  <c:v>42531</c:v>
                </c:pt>
                <c:pt idx="479">
                  <c:v>42534</c:v>
                </c:pt>
                <c:pt idx="480">
                  <c:v>42535</c:v>
                </c:pt>
                <c:pt idx="481">
                  <c:v>42536</c:v>
                </c:pt>
                <c:pt idx="482">
                  <c:v>42537</c:v>
                </c:pt>
                <c:pt idx="483">
                  <c:v>42538</c:v>
                </c:pt>
                <c:pt idx="484">
                  <c:v>42541</c:v>
                </c:pt>
                <c:pt idx="485">
                  <c:v>42542</c:v>
                </c:pt>
                <c:pt idx="486">
                  <c:v>42543</c:v>
                </c:pt>
                <c:pt idx="487">
                  <c:v>42544</c:v>
                </c:pt>
                <c:pt idx="488">
                  <c:v>42545</c:v>
                </c:pt>
                <c:pt idx="489">
                  <c:v>42548</c:v>
                </c:pt>
                <c:pt idx="490">
                  <c:v>42549</c:v>
                </c:pt>
                <c:pt idx="491">
                  <c:v>42550</c:v>
                </c:pt>
                <c:pt idx="492">
                  <c:v>42551</c:v>
                </c:pt>
                <c:pt idx="493">
                  <c:v>42552</c:v>
                </c:pt>
                <c:pt idx="494">
                  <c:v>42556</c:v>
                </c:pt>
                <c:pt idx="495">
                  <c:v>42557</c:v>
                </c:pt>
                <c:pt idx="496">
                  <c:v>42558</c:v>
                </c:pt>
                <c:pt idx="497">
                  <c:v>42559</c:v>
                </c:pt>
                <c:pt idx="498">
                  <c:v>42562</c:v>
                </c:pt>
                <c:pt idx="499">
                  <c:v>42563</c:v>
                </c:pt>
                <c:pt idx="500">
                  <c:v>42564</c:v>
                </c:pt>
                <c:pt idx="501">
                  <c:v>42565</c:v>
                </c:pt>
                <c:pt idx="502">
                  <c:v>42566</c:v>
                </c:pt>
                <c:pt idx="503">
                  <c:v>42569</c:v>
                </c:pt>
                <c:pt idx="504">
                  <c:v>42570</c:v>
                </c:pt>
                <c:pt idx="505">
                  <c:v>42571</c:v>
                </c:pt>
                <c:pt idx="506">
                  <c:v>42572</c:v>
                </c:pt>
                <c:pt idx="507">
                  <c:v>42573</c:v>
                </c:pt>
                <c:pt idx="508">
                  <c:v>42576</c:v>
                </c:pt>
                <c:pt idx="509">
                  <c:v>42577</c:v>
                </c:pt>
                <c:pt idx="510">
                  <c:v>42578</c:v>
                </c:pt>
                <c:pt idx="511">
                  <c:v>42579</c:v>
                </c:pt>
                <c:pt idx="512">
                  <c:v>42580</c:v>
                </c:pt>
                <c:pt idx="513">
                  <c:v>42583</c:v>
                </c:pt>
                <c:pt idx="514">
                  <c:v>42584</c:v>
                </c:pt>
                <c:pt idx="515">
                  <c:v>42585</c:v>
                </c:pt>
                <c:pt idx="516">
                  <c:v>42586</c:v>
                </c:pt>
                <c:pt idx="517">
                  <c:v>42587</c:v>
                </c:pt>
                <c:pt idx="518">
                  <c:v>42590</c:v>
                </c:pt>
                <c:pt idx="519">
                  <c:v>42591</c:v>
                </c:pt>
                <c:pt idx="520">
                  <c:v>42592</c:v>
                </c:pt>
                <c:pt idx="521">
                  <c:v>42593</c:v>
                </c:pt>
                <c:pt idx="522">
                  <c:v>42594</c:v>
                </c:pt>
                <c:pt idx="523">
                  <c:v>42597</c:v>
                </c:pt>
                <c:pt idx="524">
                  <c:v>42598</c:v>
                </c:pt>
                <c:pt idx="525">
                  <c:v>42599</c:v>
                </c:pt>
                <c:pt idx="526">
                  <c:v>42600</c:v>
                </c:pt>
                <c:pt idx="527">
                  <c:v>42601</c:v>
                </c:pt>
                <c:pt idx="528">
                  <c:v>42604</c:v>
                </c:pt>
                <c:pt idx="529">
                  <c:v>42605</c:v>
                </c:pt>
                <c:pt idx="530">
                  <c:v>42606</c:v>
                </c:pt>
                <c:pt idx="531">
                  <c:v>42607</c:v>
                </c:pt>
                <c:pt idx="532">
                  <c:v>42608</c:v>
                </c:pt>
                <c:pt idx="533">
                  <c:v>42611</c:v>
                </c:pt>
                <c:pt idx="534">
                  <c:v>42612</c:v>
                </c:pt>
                <c:pt idx="535">
                  <c:v>42613</c:v>
                </c:pt>
                <c:pt idx="536">
                  <c:v>42614</c:v>
                </c:pt>
                <c:pt idx="537">
                  <c:v>42615</c:v>
                </c:pt>
                <c:pt idx="538">
                  <c:v>42619</c:v>
                </c:pt>
                <c:pt idx="539">
                  <c:v>42620</c:v>
                </c:pt>
                <c:pt idx="540">
                  <c:v>42621</c:v>
                </c:pt>
                <c:pt idx="541">
                  <c:v>42622</c:v>
                </c:pt>
                <c:pt idx="542">
                  <c:v>42625</c:v>
                </c:pt>
                <c:pt idx="543">
                  <c:v>42626</c:v>
                </c:pt>
                <c:pt idx="544">
                  <c:v>42627</c:v>
                </c:pt>
                <c:pt idx="545">
                  <c:v>42628</c:v>
                </c:pt>
                <c:pt idx="546">
                  <c:v>42629</c:v>
                </c:pt>
                <c:pt idx="547">
                  <c:v>42632</c:v>
                </c:pt>
                <c:pt idx="548">
                  <c:v>42633</c:v>
                </c:pt>
                <c:pt idx="549">
                  <c:v>42634</c:v>
                </c:pt>
                <c:pt idx="550">
                  <c:v>42635</c:v>
                </c:pt>
                <c:pt idx="551">
                  <c:v>42636</c:v>
                </c:pt>
                <c:pt idx="552">
                  <c:v>42639</c:v>
                </c:pt>
                <c:pt idx="553">
                  <c:v>42640</c:v>
                </c:pt>
                <c:pt idx="554">
                  <c:v>42641</c:v>
                </c:pt>
                <c:pt idx="555">
                  <c:v>42642</c:v>
                </c:pt>
                <c:pt idx="556">
                  <c:v>42643</c:v>
                </c:pt>
                <c:pt idx="557">
                  <c:v>42646</c:v>
                </c:pt>
                <c:pt idx="558">
                  <c:v>42647</c:v>
                </c:pt>
                <c:pt idx="559">
                  <c:v>42648</c:v>
                </c:pt>
                <c:pt idx="560">
                  <c:v>42649</c:v>
                </c:pt>
                <c:pt idx="561">
                  <c:v>42650</c:v>
                </c:pt>
                <c:pt idx="562">
                  <c:v>42653</c:v>
                </c:pt>
                <c:pt idx="563">
                  <c:v>42654</c:v>
                </c:pt>
                <c:pt idx="564">
                  <c:v>42655</c:v>
                </c:pt>
                <c:pt idx="565">
                  <c:v>42656</c:v>
                </c:pt>
                <c:pt idx="566">
                  <c:v>42657</c:v>
                </c:pt>
                <c:pt idx="567">
                  <c:v>42660</c:v>
                </c:pt>
                <c:pt idx="568">
                  <c:v>42661</c:v>
                </c:pt>
                <c:pt idx="569">
                  <c:v>42662</c:v>
                </c:pt>
                <c:pt idx="570">
                  <c:v>42663</c:v>
                </c:pt>
                <c:pt idx="571">
                  <c:v>42664</c:v>
                </c:pt>
                <c:pt idx="572">
                  <c:v>42667</c:v>
                </c:pt>
                <c:pt idx="573">
                  <c:v>42668</c:v>
                </c:pt>
                <c:pt idx="574">
                  <c:v>42669</c:v>
                </c:pt>
                <c:pt idx="575">
                  <c:v>42670</c:v>
                </c:pt>
                <c:pt idx="576">
                  <c:v>42671</c:v>
                </c:pt>
                <c:pt idx="577">
                  <c:v>42674</c:v>
                </c:pt>
                <c:pt idx="578">
                  <c:v>42675</c:v>
                </c:pt>
                <c:pt idx="579">
                  <c:v>42676</c:v>
                </c:pt>
                <c:pt idx="580">
                  <c:v>42677</c:v>
                </c:pt>
                <c:pt idx="581">
                  <c:v>42678</c:v>
                </c:pt>
                <c:pt idx="582">
                  <c:v>42681</c:v>
                </c:pt>
                <c:pt idx="583">
                  <c:v>42682</c:v>
                </c:pt>
                <c:pt idx="584">
                  <c:v>42683</c:v>
                </c:pt>
                <c:pt idx="585">
                  <c:v>42684</c:v>
                </c:pt>
                <c:pt idx="586">
                  <c:v>42685</c:v>
                </c:pt>
                <c:pt idx="587">
                  <c:v>42688</c:v>
                </c:pt>
                <c:pt idx="588">
                  <c:v>42689</c:v>
                </c:pt>
                <c:pt idx="589">
                  <c:v>42690</c:v>
                </c:pt>
                <c:pt idx="590">
                  <c:v>42691</c:v>
                </c:pt>
                <c:pt idx="591">
                  <c:v>42692</c:v>
                </c:pt>
                <c:pt idx="592">
                  <c:v>42695</c:v>
                </c:pt>
                <c:pt idx="593">
                  <c:v>42696</c:v>
                </c:pt>
                <c:pt idx="594">
                  <c:v>42697</c:v>
                </c:pt>
                <c:pt idx="595">
                  <c:v>42699</c:v>
                </c:pt>
                <c:pt idx="596">
                  <c:v>42702</c:v>
                </c:pt>
                <c:pt idx="597">
                  <c:v>42703</c:v>
                </c:pt>
                <c:pt idx="598">
                  <c:v>42704</c:v>
                </c:pt>
                <c:pt idx="599">
                  <c:v>42705</c:v>
                </c:pt>
                <c:pt idx="600">
                  <c:v>42706</c:v>
                </c:pt>
                <c:pt idx="601">
                  <c:v>42709</c:v>
                </c:pt>
                <c:pt idx="602">
                  <c:v>42710</c:v>
                </c:pt>
                <c:pt idx="603">
                  <c:v>42711</c:v>
                </c:pt>
                <c:pt idx="604">
                  <c:v>42712</c:v>
                </c:pt>
                <c:pt idx="605">
                  <c:v>42713</c:v>
                </c:pt>
                <c:pt idx="606">
                  <c:v>42716</c:v>
                </c:pt>
                <c:pt idx="607">
                  <c:v>42717</c:v>
                </c:pt>
                <c:pt idx="608">
                  <c:v>42718</c:v>
                </c:pt>
                <c:pt idx="609">
                  <c:v>42719</c:v>
                </c:pt>
                <c:pt idx="610">
                  <c:v>42720</c:v>
                </c:pt>
                <c:pt idx="611">
                  <c:v>42723</c:v>
                </c:pt>
                <c:pt idx="612">
                  <c:v>42724</c:v>
                </c:pt>
                <c:pt idx="613">
                  <c:v>42725</c:v>
                </c:pt>
                <c:pt idx="614">
                  <c:v>42726</c:v>
                </c:pt>
                <c:pt idx="615">
                  <c:v>42727</c:v>
                </c:pt>
                <c:pt idx="616">
                  <c:v>42731</c:v>
                </c:pt>
                <c:pt idx="617">
                  <c:v>42732</c:v>
                </c:pt>
                <c:pt idx="618">
                  <c:v>42733</c:v>
                </c:pt>
                <c:pt idx="619">
                  <c:v>42734</c:v>
                </c:pt>
                <c:pt idx="620">
                  <c:v>42738</c:v>
                </c:pt>
                <c:pt idx="621">
                  <c:v>42739</c:v>
                </c:pt>
                <c:pt idx="622">
                  <c:v>42740</c:v>
                </c:pt>
                <c:pt idx="623">
                  <c:v>42741</c:v>
                </c:pt>
                <c:pt idx="624">
                  <c:v>42744</c:v>
                </c:pt>
                <c:pt idx="625">
                  <c:v>42745</c:v>
                </c:pt>
                <c:pt idx="626">
                  <c:v>42746</c:v>
                </c:pt>
                <c:pt idx="627">
                  <c:v>42747</c:v>
                </c:pt>
                <c:pt idx="628">
                  <c:v>42748</c:v>
                </c:pt>
                <c:pt idx="629">
                  <c:v>42752</c:v>
                </c:pt>
                <c:pt idx="630">
                  <c:v>42753</c:v>
                </c:pt>
                <c:pt idx="631">
                  <c:v>42754</c:v>
                </c:pt>
                <c:pt idx="632">
                  <c:v>42755</c:v>
                </c:pt>
                <c:pt idx="633">
                  <c:v>42758</c:v>
                </c:pt>
                <c:pt idx="634">
                  <c:v>42759</c:v>
                </c:pt>
                <c:pt idx="635">
                  <c:v>42760</c:v>
                </c:pt>
                <c:pt idx="636">
                  <c:v>42761</c:v>
                </c:pt>
                <c:pt idx="637">
                  <c:v>42762</c:v>
                </c:pt>
                <c:pt idx="638">
                  <c:v>42765</c:v>
                </c:pt>
                <c:pt idx="639">
                  <c:v>42766</c:v>
                </c:pt>
                <c:pt idx="640">
                  <c:v>42767</c:v>
                </c:pt>
                <c:pt idx="641">
                  <c:v>42768</c:v>
                </c:pt>
                <c:pt idx="642">
                  <c:v>42769</c:v>
                </c:pt>
                <c:pt idx="643">
                  <c:v>42772</c:v>
                </c:pt>
                <c:pt idx="644">
                  <c:v>42773</c:v>
                </c:pt>
                <c:pt idx="645">
                  <c:v>42774</c:v>
                </c:pt>
                <c:pt idx="646">
                  <c:v>42775</c:v>
                </c:pt>
                <c:pt idx="647">
                  <c:v>42776</c:v>
                </c:pt>
                <c:pt idx="648">
                  <c:v>42779</c:v>
                </c:pt>
                <c:pt idx="649">
                  <c:v>42780</c:v>
                </c:pt>
                <c:pt idx="650">
                  <c:v>42781</c:v>
                </c:pt>
                <c:pt idx="651">
                  <c:v>42782</c:v>
                </c:pt>
                <c:pt idx="652">
                  <c:v>42783</c:v>
                </c:pt>
                <c:pt idx="653">
                  <c:v>42787</c:v>
                </c:pt>
                <c:pt idx="654">
                  <c:v>42788</c:v>
                </c:pt>
                <c:pt idx="655">
                  <c:v>42789</c:v>
                </c:pt>
                <c:pt idx="656">
                  <c:v>42790</c:v>
                </c:pt>
                <c:pt idx="657">
                  <c:v>42793</c:v>
                </c:pt>
                <c:pt idx="658">
                  <c:v>42794</c:v>
                </c:pt>
                <c:pt idx="659">
                  <c:v>42795</c:v>
                </c:pt>
                <c:pt idx="660">
                  <c:v>42796</c:v>
                </c:pt>
                <c:pt idx="661">
                  <c:v>42797</c:v>
                </c:pt>
                <c:pt idx="662">
                  <c:v>42800</c:v>
                </c:pt>
                <c:pt idx="663">
                  <c:v>42801</c:v>
                </c:pt>
                <c:pt idx="664">
                  <c:v>42802</c:v>
                </c:pt>
                <c:pt idx="665">
                  <c:v>42803</c:v>
                </c:pt>
                <c:pt idx="666">
                  <c:v>42804</c:v>
                </c:pt>
                <c:pt idx="667">
                  <c:v>42807</c:v>
                </c:pt>
                <c:pt idx="668">
                  <c:v>42808</c:v>
                </c:pt>
                <c:pt idx="669">
                  <c:v>42809</c:v>
                </c:pt>
                <c:pt idx="670">
                  <c:v>42810</c:v>
                </c:pt>
                <c:pt idx="671">
                  <c:v>42811</c:v>
                </c:pt>
                <c:pt idx="672">
                  <c:v>42814</c:v>
                </c:pt>
                <c:pt idx="673">
                  <c:v>42815</c:v>
                </c:pt>
                <c:pt idx="674">
                  <c:v>42816</c:v>
                </c:pt>
                <c:pt idx="675">
                  <c:v>42817</c:v>
                </c:pt>
                <c:pt idx="676">
                  <c:v>42818</c:v>
                </c:pt>
                <c:pt idx="677">
                  <c:v>42821</c:v>
                </c:pt>
                <c:pt idx="678">
                  <c:v>42822</c:v>
                </c:pt>
                <c:pt idx="679">
                  <c:v>42823</c:v>
                </c:pt>
                <c:pt idx="680">
                  <c:v>42824</c:v>
                </c:pt>
                <c:pt idx="681">
                  <c:v>42825</c:v>
                </c:pt>
                <c:pt idx="682">
                  <c:v>42828</c:v>
                </c:pt>
                <c:pt idx="683">
                  <c:v>42829</c:v>
                </c:pt>
                <c:pt idx="684">
                  <c:v>42830</c:v>
                </c:pt>
                <c:pt idx="685">
                  <c:v>42831</c:v>
                </c:pt>
                <c:pt idx="686">
                  <c:v>42832</c:v>
                </c:pt>
                <c:pt idx="687">
                  <c:v>42835</c:v>
                </c:pt>
                <c:pt idx="688">
                  <c:v>42836</c:v>
                </c:pt>
                <c:pt idx="689">
                  <c:v>42837</c:v>
                </c:pt>
                <c:pt idx="690">
                  <c:v>42838</c:v>
                </c:pt>
                <c:pt idx="691">
                  <c:v>42842</c:v>
                </c:pt>
                <c:pt idx="692">
                  <c:v>42843</c:v>
                </c:pt>
                <c:pt idx="693">
                  <c:v>42844</c:v>
                </c:pt>
                <c:pt idx="694">
                  <c:v>42845</c:v>
                </c:pt>
                <c:pt idx="695">
                  <c:v>42846</c:v>
                </c:pt>
                <c:pt idx="696">
                  <c:v>42849</c:v>
                </c:pt>
                <c:pt idx="697">
                  <c:v>42850</c:v>
                </c:pt>
                <c:pt idx="698">
                  <c:v>42851</c:v>
                </c:pt>
                <c:pt idx="699">
                  <c:v>42852</c:v>
                </c:pt>
                <c:pt idx="700">
                  <c:v>42853</c:v>
                </c:pt>
                <c:pt idx="701">
                  <c:v>42856</c:v>
                </c:pt>
                <c:pt idx="702">
                  <c:v>42857</c:v>
                </c:pt>
                <c:pt idx="703">
                  <c:v>42858</c:v>
                </c:pt>
                <c:pt idx="704">
                  <c:v>42859</c:v>
                </c:pt>
                <c:pt idx="705">
                  <c:v>42860</c:v>
                </c:pt>
                <c:pt idx="706">
                  <c:v>42863</c:v>
                </c:pt>
                <c:pt idx="707">
                  <c:v>42864</c:v>
                </c:pt>
                <c:pt idx="708">
                  <c:v>42865</c:v>
                </c:pt>
                <c:pt idx="709">
                  <c:v>42866</c:v>
                </c:pt>
                <c:pt idx="710">
                  <c:v>42867</c:v>
                </c:pt>
                <c:pt idx="711">
                  <c:v>42870</c:v>
                </c:pt>
                <c:pt idx="712">
                  <c:v>42871</c:v>
                </c:pt>
                <c:pt idx="713">
                  <c:v>42872</c:v>
                </c:pt>
                <c:pt idx="714">
                  <c:v>42873</c:v>
                </c:pt>
                <c:pt idx="715">
                  <c:v>42874</c:v>
                </c:pt>
                <c:pt idx="716">
                  <c:v>42877</c:v>
                </c:pt>
                <c:pt idx="717">
                  <c:v>42878</c:v>
                </c:pt>
                <c:pt idx="718">
                  <c:v>42879</c:v>
                </c:pt>
                <c:pt idx="719">
                  <c:v>42880</c:v>
                </c:pt>
                <c:pt idx="720">
                  <c:v>42881</c:v>
                </c:pt>
                <c:pt idx="721">
                  <c:v>42885</c:v>
                </c:pt>
                <c:pt idx="722">
                  <c:v>42886</c:v>
                </c:pt>
                <c:pt idx="723">
                  <c:v>42887</c:v>
                </c:pt>
                <c:pt idx="724">
                  <c:v>42888</c:v>
                </c:pt>
                <c:pt idx="725">
                  <c:v>42891</c:v>
                </c:pt>
                <c:pt idx="726">
                  <c:v>42892</c:v>
                </c:pt>
                <c:pt idx="727">
                  <c:v>42893</c:v>
                </c:pt>
                <c:pt idx="728">
                  <c:v>42894</c:v>
                </c:pt>
                <c:pt idx="729">
                  <c:v>42895</c:v>
                </c:pt>
                <c:pt idx="730">
                  <c:v>42898</c:v>
                </c:pt>
                <c:pt idx="731">
                  <c:v>42899</c:v>
                </c:pt>
                <c:pt idx="732">
                  <c:v>42900</c:v>
                </c:pt>
                <c:pt idx="733">
                  <c:v>42901</c:v>
                </c:pt>
                <c:pt idx="734">
                  <c:v>42902</c:v>
                </c:pt>
                <c:pt idx="735">
                  <c:v>42905</c:v>
                </c:pt>
                <c:pt idx="736">
                  <c:v>42906</c:v>
                </c:pt>
                <c:pt idx="737">
                  <c:v>42907</c:v>
                </c:pt>
                <c:pt idx="738">
                  <c:v>42908</c:v>
                </c:pt>
                <c:pt idx="739">
                  <c:v>42909</c:v>
                </c:pt>
                <c:pt idx="740">
                  <c:v>42912</c:v>
                </c:pt>
                <c:pt idx="741">
                  <c:v>42913</c:v>
                </c:pt>
                <c:pt idx="742">
                  <c:v>42914</c:v>
                </c:pt>
                <c:pt idx="743">
                  <c:v>42915</c:v>
                </c:pt>
                <c:pt idx="744">
                  <c:v>42916</c:v>
                </c:pt>
                <c:pt idx="745">
                  <c:v>42919</c:v>
                </c:pt>
                <c:pt idx="746">
                  <c:v>42921</c:v>
                </c:pt>
                <c:pt idx="747">
                  <c:v>42922</c:v>
                </c:pt>
                <c:pt idx="748">
                  <c:v>42923</c:v>
                </c:pt>
                <c:pt idx="749">
                  <c:v>42926</c:v>
                </c:pt>
                <c:pt idx="750">
                  <c:v>42927</c:v>
                </c:pt>
                <c:pt idx="751">
                  <c:v>42928</c:v>
                </c:pt>
                <c:pt idx="752">
                  <c:v>42929</c:v>
                </c:pt>
                <c:pt idx="753">
                  <c:v>42930</c:v>
                </c:pt>
                <c:pt idx="754">
                  <c:v>42933</c:v>
                </c:pt>
                <c:pt idx="755">
                  <c:v>42934</c:v>
                </c:pt>
                <c:pt idx="756">
                  <c:v>42935</c:v>
                </c:pt>
                <c:pt idx="757">
                  <c:v>42936</c:v>
                </c:pt>
                <c:pt idx="758">
                  <c:v>42937</c:v>
                </c:pt>
                <c:pt idx="759">
                  <c:v>42940</c:v>
                </c:pt>
                <c:pt idx="760">
                  <c:v>42941</c:v>
                </c:pt>
                <c:pt idx="761">
                  <c:v>42942</c:v>
                </c:pt>
                <c:pt idx="762">
                  <c:v>42943</c:v>
                </c:pt>
                <c:pt idx="763">
                  <c:v>42944</c:v>
                </c:pt>
                <c:pt idx="764">
                  <c:v>42947</c:v>
                </c:pt>
                <c:pt idx="765">
                  <c:v>42948</c:v>
                </c:pt>
                <c:pt idx="766">
                  <c:v>42949</c:v>
                </c:pt>
                <c:pt idx="767">
                  <c:v>42950</c:v>
                </c:pt>
                <c:pt idx="768">
                  <c:v>42951</c:v>
                </c:pt>
                <c:pt idx="769">
                  <c:v>42954</c:v>
                </c:pt>
                <c:pt idx="770">
                  <c:v>42955</c:v>
                </c:pt>
                <c:pt idx="771">
                  <c:v>42956</c:v>
                </c:pt>
                <c:pt idx="772">
                  <c:v>42957</c:v>
                </c:pt>
                <c:pt idx="773">
                  <c:v>42958</c:v>
                </c:pt>
                <c:pt idx="774">
                  <c:v>42961</c:v>
                </c:pt>
                <c:pt idx="775">
                  <c:v>42962</c:v>
                </c:pt>
                <c:pt idx="776">
                  <c:v>42963</c:v>
                </c:pt>
                <c:pt idx="777">
                  <c:v>42964</c:v>
                </c:pt>
                <c:pt idx="778">
                  <c:v>42965</c:v>
                </c:pt>
                <c:pt idx="779">
                  <c:v>42968</c:v>
                </c:pt>
                <c:pt idx="780">
                  <c:v>42969</c:v>
                </c:pt>
                <c:pt idx="781">
                  <c:v>42970</c:v>
                </c:pt>
                <c:pt idx="782">
                  <c:v>42971</c:v>
                </c:pt>
                <c:pt idx="783">
                  <c:v>42972</c:v>
                </c:pt>
                <c:pt idx="784">
                  <c:v>42975</c:v>
                </c:pt>
                <c:pt idx="785">
                  <c:v>42976</c:v>
                </c:pt>
                <c:pt idx="786">
                  <c:v>42977</c:v>
                </c:pt>
                <c:pt idx="787">
                  <c:v>42978</c:v>
                </c:pt>
                <c:pt idx="788">
                  <c:v>42979</c:v>
                </c:pt>
                <c:pt idx="789">
                  <c:v>42983</c:v>
                </c:pt>
                <c:pt idx="790">
                  <c:v>42984</c:v>
                </c:pt>
                <c:pt idx="791">
                  <c:v>42985</c:v>
                </c:pt>
                <c:pt idx="792">
                  <c:v>42986</c:v>
                </c:pt>
                <c:pt idx="793">
                  <c:v>42989</c:v>
                </c:pt>
                <c:pt idx="794">
                  <c:v>42990</c:v>
                </c:pt>
                <c:pt idx="795">
                  <c:v>42991</c:v>
                </c:pt>
                <c:pt idx="796">
                  <c:v>42992</c:v>
                </c:pt>
                <c:pt idx="797">
                  <c:v>42993</c:v>
                </c:pt>
                <c:pt idx="798">
                  <c:v>42996</c:v>
                </c:pt>
                <c:pt idx="799">
                  <c:v>42997</c:v>
                </c:pt>
                <c:pt idx="800">
                  <c:v>42998</c:v>
                </c:pt>
                <c:pt idx="801">
                  <c:v>42999</c:v>
                </c:pt>
                <c:pt idx="802">
                  <c:v>43000</c:v>
                </c:pt>
                <c:pt idx="803">
                  <c:v>43003</c:v>
                </c:pt>
                <c:pt idx="804">
                  <c:v>43004</c:v>
                </c:pt>
                <c:pt idx="805">
                  <c:v>43005</c:v>
                </c:pt>
                <c:pt idx="806">
                  <c:v>43006</c:v>
                </c:pt>
                <c:pt idx="807">
                  <c:v>43007</c:v>
                </c:pt>
                <c:pt idx="808">
                  <c:v>43010</c:v>
                </c:pt>
                <c:pt idx="809">
                  <c:v>43011</c:v>
                </c:pt>
                <c:pt idx="810">
                  <c:v>43012</c:v>
                </c:pt>
                <c:pt idx="811">
                  <c:v>43013</c:v>
                </c:pt>
                <c:pt idx="812">
                  <c:v>43014</c:v>
                </c:pt>
                <c:pt idx="813">
                  <c:v>43017</c:v>
                </c:pt>
                <c:pt idx="814">
                  <c:v>43018</c:v>
                </c:pt>
                <c:pt idx="815">
                  <c:v>43019</c:v>
                </c:pt>
                <c:pt idx="816">
                  <c:v>43020</c:v>
                </c:pt>
                <c:pt idx="817">
                  <c:v>43021</c:v>
                </c:pt>
                <c:pt idx="818">
                  <c:v>43024</c:v>
                </c:pt>
                <c:pt idx="819">
                  <c:v>43025</c:v>
                </c:pt>
                <c:pt idx="820">
                  <c:v>43026</c:v>
                </c:pt>
                <c:pt idx="821">
                  <c:v>43027</c:v>
                </c:pt>
                <c:pt idx="822">
                  <c:v>43028</c:v>
                </c:pt>
                <c:pt idx="823">
                  <c:v>43031</c:v>
                </c:pt>
                <c:pt idx="824">
                  <c:v>43032</c:v>
                </c:pt>
                <c:pt idx="825">
                  <c:v>43033</c:v>
                </c:pt>
                <c:pt idx="826">
                  <c:v>43034</c:v>
                </c:pt>
                <c:pt idx="827">
                  <c:v>43035</c:v>
                </c:pt>
                <c:pt idx="828">
                  <c:v>43038</c:v>
                </c:pt>
                <c:pt idx="829">
                  <c:v>43039</c:v>
                </c:pt>
                <c:pt idx="830">
                  <c:v>43040</c:v>
                </c:pt>
                <c:pt idx="831">
                  <c:v>43041</c:v>
                </c:pt>
                <c:pt idx="832">
                  <c:v>43042</c:v>
                </c:pt>
                <c:pt idx="833">
                  <c:v>43045</c:v>
                </c:pt>
                <c:pt idx="834">
                  <c:v>43046</c:v>
                </c:pt>
                <c:pt idx="835">
                  <c:v>43047</c:v>
                </c:pt>
                <c:pt idx="836">
                  <c:v>43048</c:v>
                </c:pt>
                <c:pt idx="837">
                  <c:v>43049</c:v>
                </c:pt>
                <c:pt idx="838">
                  <c:v>43052</c:v>
                </c:pt>
                <c:pt idx="839">
                  <c:v>43053</c:v>
                </c:pt>
                <c:pt idx="840">
                  <c:v>43054</c:v>
                </c:pt>
                <c:pt idx="841">
                  <c:v>43055</c:v>
                </c:pt>
                <c:pt idx="842">
                  <c:v>43056</c:v>
                </c:pt>
                <c:pt idx="843">
                  <c:v>43059</c:v>
                </c:pt>
                <c:pt idx="844">
                  <c:v>43060</c:v>
                </c:pt>
                <c:pt idx="845">
                  <c:v>43061</c:v>
                </c:pt>
                <c:pt idx="846">
                  <c:v>43063</c:v>
                </c:pt>
                <c:pt idx="847">
                  <c:v>43066</c:v>
                </c:pt>
                <c:pt idx="848">
                  <c:v>43067</c:v>
                </c:pt>
                <c:pt idx="849">
                  <c:v>43068</c:v>
                </c:pt>
                <c:pt idx="850">
                  <c:v>43069</c:v>
                </c:pt>
                <c:pt idx="851">
                  <c:v>43070</c:v>
                </c:pt>
                <c:pt idx="852">
                  <c:v>43073</c:v>
                </c:pt>
                <c:pt idx="853">
                  <c:v>43074</c:v>
                </c:pt>
                <c:pt idx="854">
                  <c:v>43075</c:v>
                </c:pt>
                <c:pt idx="855">
                  <c:v>43076</c:v>
                </c:pt>
                <c:pt idx="856">
                  <c:v>43077</c:v>
                </c:pt>
                <c:pt idx="857">
                  <c:v>43080</c:v>
                </c:pt>
                <c:pt idx="858">
                  <c:v>43081</c:v>
                </c:pt>
                <c:pt idx="859">
                  <c:v>43082</c:v>
                </c:pt>
                <c:pt idx="860">
                  <c:v>43083</c:v>
                </c:pt>
                <c:pt idx="861">
                  <c:v>43084</c:v>
                </c:pt>
                <c:pt idx="862">
                  <c:v>43087</c:v>
                </c:pt>
                <c:pt idx="863">
                  <c:v>43088</c:v>
                </c:pt>
                <c:pt idx="864">
                  <c:v>43089</c:v>
                </c:pt>
                <c:pt idx="865">
                  <c:v>43090</c:v>
                </c:pt>
                <c:pt idx="866">
                  <c:v>43091</c:v>
                </c:pt>
                <c:pt idx="867">
                  <c:v>43095</c:v>
                </c:pt>
                <c:pt idx="868">
                  <c:v>43096</c:v>
                </c:pt>
                <c:pt idx="869">
                  <c:v>43097</c:v>
                </c:pt>
                <c:pt idx="870">
                  <c:v>43098</c:v>
                </c:pt>
                <c:pt idx="871">
                  <c:v>43102</c:v>
                </c:pt>
                <c:pt idx="872">
                  <c:v>43103</c:v>
                </c:pt>
                <c:pt idx="873">
                  <c:v>43104</c:v>
                </c:pt>
                <c:pt idx="874">
                  <c:v>43105</c:v>
                </c:pt>
                <c:pt idx="875">
                  <c:v>43108</c:v>
                </c:pt>
                <c:pt idx="876">
                  <c:v>43109</c:v>
                </c:pt>
                <c:pt idx="877">
                  <c:v>43110</c:v>
                </c:pt>
                <c:pt idx="878">
                  <c:v>43111</c:v>
                </c:pt>
                <c:pt idx="879">
                  <c:v>43112</c:v>
                </c:pt>
                <c:pt idx="880">
                  <c:v>43116</c:v>
                </c:pt>
                <c:pt idx="881">
                  <c:v>43117</c:v>
                </c:pt>
                <c:pt idx="882">
                  <c:v>43118</c:v>
                </c:pt>
                <c:pt idx="883">
                  <c:v>43119</c:v>
                </c:pt>
                <c:pt idx="884">
                  <c:v>43122</c:v>
                </c:pt>
                <c:pt idx="885">
                  <c:v>43123</c:v>
                </c:pt>
                <c:pt idx="886">
                  <c:v>43124</c:v>
                </c:pt>
                <c:pt idx="887">
                  <c:v>43125</c:v>
                </c:pt>
                <c:pt idx="888">
                  <c:v>43126</c:v>
                </c:pt>
                <c:pt idx="889">
                  <c:v>43129</c:v>
                </c:pt>
                <c:pt idx="890">
                  <c:v>43130</c:v>
                </c:pt>
                <c:pt idx="891">
                  <c:v>43131</c:v>
                </c:pt>
                <c:pt idx="892">
                  <c:v>43132</c:v>
                </c:pt>
                <c:pt idx="893">
                  <c:v>43133</c:v>
                </c:pt>
                <c:pt idx="894">
                  <c:v>43136</c:v>
                </c:pt>
                <c:pt idx="895">
                  <c:v>43137</c:v>
                </c:pt>
                <c:pt idx="896">
                  <c:v>43138</c:v>
                </c:pt>
                <c:pt idx="897">
                  <c:v>43139</c:v>
                </c:pt>
                <c:pt idx="898">
                  <c:v>43140</c:v>
                </c:pt>
                <c:pt idx="899">
                  <c:v>43143</c:v>
                </c:pt>
                <c:pt idx="900">
                  <c:v>43144</c:v>
                </c:pt>
                <c:pt idx="901">
                  <c:v>43145</c:v>
                </c:pt>
                <c:pt idx="902">
                  <c:v>43146</c:v>
                </c:pt>
                <c:pt idx="903">
                  <c:v>43147</c:v>
                </c:pt>
                <c:pt idx="904">
                  <c:v>43151</c:v>
                </c:pt>
                <c:pt idx="905">
                  <c:v>43152</c:v>
                </c:pt>
                <c:pt idx="906">
                  <c:v>43153</c:v>
                </c:pt>
                <c:pt idx="907">
                  <c:v>43154</c:v>
                </c:pt>
                <c:pt idx="908">
                  <c:v>43157</c:v>
                </c:pt>
                <c:pt idx="909">
                  <c:v>43158</c:v>
                </c:pt>
                <c:pt idx="910">
                  <c:v>43159</c:v>
                </c:pt>
                <c:pt idx="911">
                  <c:v>43160</c:v>
                </c:pt>
                <c:pt idx="912">
                  <c:v>43161</c:v>
                </c:pt>
                <c:pt idx="913">
                  <c:v>43164</c:v>
                </c:pt>
                <c:pt idx="914">
                  <c:v>43165</c:v>
                </c:pt>
                <c:pt idx="915">
                  <c:v>43166</c:v>
                </c:pt>
                <c:pt idx="916">
                  <c:v>43167</c:v>
                </c:pt>
                <c:pt idx="917">
                  <c:v>43168</c:v>
                </c:pt>
                <c:pt idx="918">
                  <c:v>43171</c:v>
                </c:pt>
                <c:pt idx="919">
                  <c:v>43172</c:v>
                </c:pt>
                <c:pt idx="920">
                  <c:v>43173</c:v>
                </c:pt>
                <c:pt idx="921">
                  <c:v>43174</c:v>
                </c:pt>
                <c:pt idx="922">
                  <c:v>43175</c:v>
                </c:pt>
                <c:pt idx="923">
                  <c:v>43178</c:v>
                </c:pt>
                <c:pt idx="924">
                  <c:v>43179</c:v>
                </c:pt>
                <c:pt idx="925">
                  <c:v>43180</c:v>
                </c:pt>
                <c:pt idx="926">
                  <c:v>43181</c:v>
                </c:pt>
                <c:pt idx="927">
                  <c:v>43182</c:v>
                </c:pt>
                <c:pt idx="928">
                  <c:v>43185</c:v>
                </c:pt>
                <c:pt idx="929">
                  <c:v>43186</c:v>
                </c:pt>
                <c:pt idx="930">
                  <c:v>43187</c:v>
                </c:pt>
                <c:pt idx="931">
                  <c:v>43188</c:v>
                </c:pt>
                <c:pt idx="932">
                  <c:v>43192</c:v>
                </c:pt>
                <c:pt idx="933">
                  <c:v>43193</c:v>
                </c:pt>
                <c:pt idx="934">
                  <c:v>43194</c:v>
                </c:pt>
                <c:pt idx="935">
                  <c:v>43195</c:v>
                </c:pt>
                <c:pt idx="936">
                  <c:v>43196</c:v>
                </c:pt>
                <c:pt idx="937">
                  <c:v>43199</c:v>
                </c:pt>
                <c:pt idx="938">
                  <c:v>43200</c:v>
                </c:pt>
                <c:pt idx="939">
                  <c:v>43201</c:v>
                </c:pt>
                <c:pt idx="940">
                  <c:v>43202</c:v>
                </c:pt>
                <c:pt idx="941">
                  <c:v>43203</c:v>
                </c:pt>
                <c:pt idx="942">
                  <c:v>43206</c:v>
                </c:pt>
                <c:pt idx="943">
                  <c:v>43207</c:v>
                </c:pt>
                <c:pt idx="944">
                  <c:v>43208</c:v>
                </c:pt>
                <c:pt idx="945">
                  <c:v>43209</c:v>
                </c:pt>
                <c:pt idx="946">
                  <c:v>43210</c:v>
                </c:pt>
                <c:pt idx="947">
                  <c:v>43213</c:v>
                </c:pt>
                <c:pt idx="948">
                  <c:v>43214</c:v>
                </c:pt>
                <c:pt idx="949">
                  <c:v>43215</c:v>
                </c:pt>
                <c:pt idx="950">
                  <c:v>43216</c:v>
                </c:pt>
                <c:pt idx="951">
                  <c:v>43217</c:v>
                </c:pt>
                <c:pt idx="952">
                  <c:v>43220</c:v>
                </c:pt>
                <c:pt idx="953">
                  <c:v>43221</c:v>
                </c:pt>
                <c:pt idx="954">
                  <c:v>43222</c:v>
                </c:pt>
                <c:pt idx="955">
                  <c:v>43223</c:v>
                </c:pt>
                <c:pt idx="956">
                  <c:v>43224</c:v>
                </c:pt>
                <c:pt idx="957">
                  <c:v>43227</c:v>
                </c:pt>
                <c:pt idx="958">
                  <c:v>43228</c:v>
                </c:pt>
                <c:pt idx="959">
                  <c:v>43229</c:v>
                </c:pt>
                <c:pt idx="960">
                  <c:v>43230</c:v>
                </c:pt>
                <c:pt idx="961">
                  <c:v>43231</c:v>
                </c:pt>
                <c:pt idx="962">
                  <c:v>43234</c:v>
                </c:pt>
                <c:pt idx="963">
                  <c:v>43235</c:v>
                </c:pt>
                <c:pt idx="964">
                  <c:v>43236</c:v>
                </c:pt>
                <c:pt idx="965">
                  <c:v>43237</c:v>
                </c:pt>
                <c:pt idx="966">
                  <c:v>43238</c:v>
                </c:pt>
                <c:pt idx="967">
                  <c:v>43241</c:v>
                </c:pt>
                <c:pt idx="968">
                  <c:v>43242</c:v>
                </c:pt>
                <c:pt idx="969">
                  <c:v>43243</c:v>
                </c:pt>
                <c:pt idx="970">
                  <c:v>43244</c:v>
                </c:pt>
                <c:pt idx="971">
                  <c:v>43245</c:v>
                </c:pt>
                <c:pt idx="972">
                  <c:v>43249</c:v>
                </c:pt>
                <c:pt idx="973">
                  <c:v>43250</c:v>
                </c:pt>
                <c:pt idx="974">
                  <c:v>43251</c:v>
                </c:pt>
                <c:pt idx="975">
                  <c:v>43252</c:v>
                </c:pt>
                <c:pt idx="976">
                  <c:v>43255</c:v>
                </c:pt>
                <c:pt idx="977">
                  <c:v>43256</c:v>
                </c:pt>
                <c:pt idx="978">
                  <c:v>43257</c:v>
                </c:pt>
                <c:pt idx="979">
                  <c:v>43258</c:v>
                </c:pt>
                <c:pt idx="980">
                  <c:v>43259</c:v>
                </c:pt>
                <c:pt idx="981">
                  <c:v>43262</c:v>
                </c:pt>
                <c:pt idx="982">
                  <c:v>43263</c:v>
                </c:pt>
                <c:pt idx="983">
                  <c:v>43264</c:v>
                </c:pt>
                <c:pt idx="984">
                  <c:v>43265</c:v>
                </c:pt>
                <c:pt idx="985">
                  <c:v>43266</c:v>
                </c:pt>
                <c:pt idx="986">
                  <c:v>43269</c:v>
                </c:pt>
                <c:pt idx="987">
                  <c:v>43270</c:v>
                </c:pt>
                <c:pt idx="988">
                  <c:v>43271</c:v>
                </c:pt>
                <c:pt idx="989">
                  <c:v>43272</c:v>
                </c:pt>
                <c:pt idx="990">
                  <c:v>43273</c:v>
                </c:pt>
                <c:pt idx="991">
                  <c:v>43276</c:v>
                </c:pt>
                <c:pt idx="992">
                  <c:v>43277</c:v>
                </c:pt>
                <c:pt idx="993">
                  <c:v>43278</c:v>
                </c:pt>
                <c:pt idx="994">
                  <c:v>43279</c:v>
                </c:pt>
                <c:pt idx="995">
                  <c:v>43280</c:v>
                </c:pt>
                <c:pt idx="996">
                  <c:v>43283</c:v>
                </c:pt>
                <c:pt idx="997">
                  <c:v>43284</c:v>
                </c:pt>
                <c:pt idx="998">
                  <c:v>43286</c:v>
                </c:pt>
                <c:pt idx="999">
                  <c:v>43287</c:v>
                </c:pt>
                <c:pt idx="1000">
                  <c:v>43290</c:v>
                </c:pt>
                <c:pt idx="1001">
                  <c:v>43291</c:v>
                </c:pt>
                <c:pt idx="1002">
                  <c:v>43292</c:v>
                </c:pt>
                <c:pt idx="1003">
                  <c:v>43293</c:v>
                </c:pt>
                <c:pt idx="1004">
                  <c:v>43294</c:v>
                </c:pt>
                <c:pt idx="1005">
                  <c:v>43297</c:v>
                </c:pt>
                <c:pt idx="1006">
                  <c:v>43298</c:v>
                </c:pt>
                <c:pt idx="1007">
                  <c:v>43299</c:v>
                </c:pt>
                <c:pt idx="1008">
                  <c:v>43300</c:v>
                </c:pt>
                <c:pt idx="1009">
                  <c:v>43301</c:v>
                </c:pt>
                <c:pt idx="1010">
                  <c:v>43304</c:v>
                </c:pt>
                <c:pt idx="1011">
                  <c:v>43305</c:v>
                </c:pt>
                <c:pt idx="1012">
                  <c:v>43306</c:v>
                </c:pt>
                <c:pt idx="1013">
                  <c:v>43307</c:v>
                </c:pt>
                <c:pt idx="1014">
                  <c:v>43308</c:v>
                </c:pt>
                <c:pt idx="1015">
                  <c:v>43311</c:v>
                </c:pt>
                <c:pt idx="1016">
                  <c:v>43312</c:v>
                </c:pt>
                <c:pt idx="1017">
                  <c:v>43313</c:v>
                </c:pt>
                <c:pt idx="1018">
                  <c:v>43314</c:v>
                </c:pt>
                <c:pt idx="1019">
                  <c:v>43315</c:v>
                </c:pt>
                <c:pt idx="1020">
                  <c:v>43318</c:v>
                </c:pt>
                <c:pt idx="1021">
                  <c:v>43319</c:v>
                </c:pt>
                <c:pt idx="1022">
                  <c:v>43320</c:v>
                </c:pt>
                <c:pt idx="1023">
                  <c:v>43321</c:v>
                </c:pt>
                <c:pt idx="1024">
                  <c:v>43322</c:v>
                </c:pt>
                <c:pt idx="1025">
                  <c:v>43325</c:v>
                </c:pt>
                <c:pt idx="1026">
                  <c:v>43326</c:v>
                </c:pt>
                <c:pt idx="1027">
                  <c:v>43327</c:v>
                </c:pt>
                <c:pt idx="1028">
                  <c:v>43328</c:v>
                </c:pt>
                <c:pt idx="1029">
                  <c:v>43329</c:v>
                </c:pt>
                <c:pt idx="1030">
                  <c:v>43332</c:v>
                </c:pt>
                <c:pt idx="1031">
                  <c:v>43333</c:v>
                </c:pt>
                <c:pt idx="1032">
                  <c:v>43334</c:v>
                </c:pt>
                <c:pt idx="1033">
                  <c:v>43335</c:v>
                </c:pt>
                <c:pt idx="1034">
                  <c:v>43336</c:v>
                </c:pt>
                <c:pt idx="1035">
                  <c:v>43339</c:v>
                </c:pt>
                <c:pt idx="1036">
                  <c:v>43340</c:v>
                </c:pt>
                <c:pt idx="1037">
                  <c:v>43341</c:v>
                </c:pt>
                <c:pt idx="1038">
                  <c:v>43342</c:v>
                </c:pt>
                <c:pt idx="1039">
                  <c:v>43343</c:v>
                </c:pt>
                <c:pt idx="1040">
                  <c:v>43347</c:v>
                </c:pt>
                <c:pt idx="1041">
                  <c:v>43348</c:v>
                </c:pt>
                <c:pt idx="1042">
                  <c:v>43349</c:v>
                </c:pt>
                <c:pt idx="1043">
                  <c:v>43350</c:v>
                </c:pt>
                <c:pt idx="1044">
                  <c:v>43353</c:v>
                </c:pt>
                <c:pt idx="1045">
                  <c:v>43354</c:v>
                </c:pt>
                <c:pt idx="1046">
                  <c:v>43355</c:v>
                </c:pt>
                <c:pt idx="1047">
                  <c:v>43356</c:v>
                </c:pt>
                <c:pt idx="1048">
                  <c:v>43357</c:v>
                </c:pt>
                <c:pt idx="1049">
                  <c:v>43360</c:v>
                </c:pt>
                <c:pt idx="1050">
                  <c:v>43361</c:v>
                </c:pt>
              </c:numCache>
            </c:numRef>
          </c:cat>
          <c:val>
            <c:numRef>
              <c:f>TRUP!$B$2:$B$1052</c:f>
              <c:numCache>
                <c:formatCode>0.0%</c:formatCode>
                <c:ptCount val="1051"/>
                <c:pt idx="0">
                  <c:v>0</c:v>
                </c:pt>
                <c:pt idx="1">
                  <c:v>1.754385964912264E-2</c:v>
                </c:pt>
                <c:pt idx="2">
                  <c:v>-1.7543859649122862E-2</c:v>
                </c:pt>
                <c:pt idx="3">
                  <c:v>-2.1052631578947434E-2</c:v>
                </c:pt>
                <c:pt idx="4">
                  <c:v>-6.4035087719298334E-2</c:v>
                </c:pt>
                <c:pt idx="5">
                  <c:v>-7.7192982456140369E-2</c:v>
                </c:pt>
                <c:pt idx="6">
                  <c:v>-0.10789473684210527</c:v>
                </c:pt>
                <c:pt idx="7">
                  <c:v>-9.6491228070175405E-2</c:v>
                </c:pt>
                <c:pt idx="8">
                  <c:v>-0.10438596491228069</c:v>
                </c:pt>
                <c:pt idx="9">
                  <c:v>-0.1228070175438597</c:v>
                </c:pt>
                <c:pt idx="10">
                  <c:v>-0.13157894736842102</c:v>
                </c:pt>
                <c:pt idx="11">
                  <c:v>-0.12017543859649127</c:v>
                </c:pt>
                <c:pt idx="12">
                  <c:v>-0.14824561403508763</c:v>
                </c:pt>
                <c:pt idx="13">
                  <c:v>-0.15000000000000002</c:v>
                </c:pt>
                <c:pt idx="14">
                  <c:v>-0.11842105263157887</c:v>
                </c:pt>
                <c:pt idx="15">
                  <c:v>-0.10438596491228069</c:v>
                </c:pt>
                <c:pt idx="16">
                  <c:v>-0.11052631578947369</c:v>
                </c:pt>
                <c:pt idx="17">
                  <c:v>-0.14035087719298245</c:v>
                </c:pt>
                <c:pt idx="18">
                  <c:v>-0.16315789473684217</c:v>
                </c:pt>
                <c:pt idx="19">
                  <c:v>-0.16403508771929831</c:v>
                </c:pt>
                <c:pt idx="20">
                  <c:v>-0.20614035087719296</c:v>
                </c:pt>
                <c:pt idx="21">
                  <c:v>-0.24035087719298243</c:v>
                </c:pt>
                <c:pt idx="22">
                  <c:v>-0.24736842105263157</c:v>
                </c:pt>
                <c:pt idx="23">
                  <c:v>-0.22894736842105268</c:v>
                </c:pt>
                <c:pt idx="24">
                  <c:v>-0.20000000000000007</c:v>
                </c:pt>
                <c:pt idx="25">
                  <c:v>-0.20175438596491235</c:v>
                </c:pt>
                <c:pt idx="26">
                  <c:v>-0.19561403508771935</c:v>
                </c:pt>
                <c:pt idx="27">
                  <c:v>-0.2087719298245615</c:v>
                </c:pt>
                <c:pt idx="28">
                  <c:v>-0.20438596491228067</c:v>
                </c:pt>
                <c:pt idx="29">
                  <c:v>-0.22105263157894728</c:v>
                </c:pt>
                <c:pt idx="30">
                  <c:v>-0.2149122807017545</c:v>
                </c:pt>
                <c:pt idx="31">
                  <c:v>-0.23684210526315796</c:v>
                </c:pt>
                <c:pt idx="32">
                  <c:v>-0.24912280701754386</c:v>
                </c:pt>
                <c:pt idx="33">
                  <c:v>-0.25438596491228072</c:v>
                </c:pt>
                <c:pt idx="34">
                  <c:v>-0.24298245614035086</c:v>
                </c:pt>
                <c:pt idx="35">
                  <c:v>-0.24824561403508771</c:v>
                </c:pt>
                <c:pt idx="36">
                  <c:v>-0.25438596491228072</c:v>
                </c:pt>
                <c:pt idx="37">
                  <c:v>-0.23596491228070171</c:v>
                </c:pt>
                <c:pt idx="38">
                  <c:v>-0.23333333333333339</c:v>
                </c:pt>
                <c:pt idx="39">
                  <c:v>-0.2517543859649124</c:v>
                </c:pt>
                <c:pt idx="40">
                  <c:v>-0.24736842105263157</c:v>
                </c:pt>
                <c:pt idx="41">
                  <c:v>-0.25789473684210518</c:v>
                </c:pt>
                <c:pt idx="42">
                  <c:v>-0.25877192982456154</c:v>
                </c:pt>
                <c:pt idx="43">
                  <c:v>-0.2929824561403509</c:v>
                </c:pt>
                <c:pt idx="44">
                  <c:v>-0.3114035087719299</c:v>
                </c:pt>
                <c:pt idx="45">
                  <c:v>-0.31578947368421051</c:v>
                </c:pt>
                <c:pt idx="46">
                  <c:v>-0.28333333333333333</c:v>
                </c:pt>
                <c:pt idx="47">
                  <c:v>-0.25087719298245625</c:v>
                </c:pt>
                <c:pt idx="48">
                  <c:v>-0.27280701754385972</c:v>
                </c:pt>
                <c:pt idx="49">
                  <c:v>-0.23333333333333339</c:v>
                </c:pt>
                <c:pt idx="50">
                  <c:v>-0.24736842105263157</c:v>
                </c:pt>
                <c:pt idx="51">
                  <c:v>-0.25438596491228072</c:v>
                </c:pt>
                <c:pt idx="52">
                  <c:v>-0.28947368421052633</c:v>
                </c:pt>
                <c:pt idx="53">
                  <c:v>-0.29122807017543861</c:v>
                </c:pt>
                <c:pt idx="54">
                  <c:v>-0.29385964912280693</c:v>
                </c:pt>
                <c:pt idx="55">
                  <c:v>-0.32894736842105265</c:v>
                </c:pt>
                <c:pt idx="56">
                  <c:v>-0.34122807017543866</c:v>
                </c:pt>
                <c:pt idx="57">
                  <c:v>-0.3482456140350878</c:v>
                </c:pt>
                <c:pt idx="58">
                  <c:v>-0.35350877192982455</c:v>
                </c:pt>
                <c:pt idx="59">
                  <c:v>-0.40438596491228074</c:v>
                </c:pt>
                <c:pt idx="60">
                  <c:v>-0.39912280701754388</c:v>
                </c:pt>
                <c:pt idx="61">
                  <c:v>-0.39473684210526316</c:v>
                </c:pt>
                <c:pt idx="62">
                  <c:v>-0.40175438596491231</c:v>
                </c:pt>
                <c:pt idx="63">
                  <c:v>-0.38859649122807016</c:v>
                </c:pt>
                <c:pt idx="64">
                  <c:v>-0.38684210526315788</c:v>
                </c:pt>
                <c:pt idx="65">
                  <c:v>-0.38421052631578956</c:v>
                </c:pt>
                <c:pt idx="66">
                  <c:v>-0.37719298245614041</c:v>
                </c:pt>
                <c:pt idx="67">
                  <c:v>-0.36929824561403513</c:v>
                </c:pt>
                <c:pt idx="68">
                  <c:v>-0.39473684210526316</c:v>
                </c:pt>
                <c:pt idx="69">
                  <c:v>-0.38157894736842113</c:v>
                </c:pt>
                <c:pt idx="70">
                  <c:v>-0.37807017543859656</c:v>
                </c:pt>
                <c:pt idx="71">
                  <c:v>-0.37017543859649127</c:v>
                </c:pt>
                <c:pt idx="72">
                  <c:v>-0.37719298245614041</c:v>
                </c:pt>
                <c:pt idx="73">
                  <c:v>-0.3850877192982457</c:v>
                </c:pt>
                <c:pt idx="74">
                  <c:v>-0.41578947368421049</c:v>
                </c:pt>
                <c:pt idx="75">
                  <c:v>-0.41578947368421049</c:v>
                </c:pt>
                <c:pt idx="76">
                  <c:v>-0.42280701754385963</c:v>
                </c:pt>
                <c:pt idx="77">
                  <c:v>-0.42894736842105263</c:v>
                </c:pt>
                <c:pt idx="78">
                  <c:v>-0.40789473684210531</c:v>
                </c:pt>
                <c:pt idx="79">
                  <c:v>-0.4263157894736842</c:v>
                </c:pt>
                <c:pt idx="80">
                  <c:v>-0.44298245614035092</c:v>
                </c:pt>
                <c:pt idx="81">
                  <c:v>-0.46754385964912282</c:v>
                </c:pt>
                <c:pt idx="82">
                  <c:v>-0.42982456140350878</c:v>
                </c:pt>
                <c:pt idx="83">
                  <c:v>-0.41228070175438591</c:v>
                </c:pt>
                <c:pt idx="84">
                  <c:v>-0.43684210526315792</c:v>
                </c:pt>
                <c:pt idx="85">
                  <c:v>-0.44736842105263164</c:v>
                </c:pt>
                <c:pt idx="86">
                  <c:v>-0.44649122807017549</c:v>
                </c:pt>
                <c:pt idx="87">
                  <c:v>-0.44736842105263164</c:v>
                </c:pt>
                <c:pt idx="88">
                  <c:v>-0.45263157894736838</c:v>
                </c:pt>
                <c:pt idx="89">
                  <c:v>-0.45000000000000007</c:v>
                </c:pt>
                <c:pt idx="90">
                  <c:v>-0.45087719298245621</c:v>
                </c:pt>
                <c:pt idx="91">
                  <c:v>-0.45614035087719296</c:v>
                </c:pt>
                <c:pt idx="92">
                  <c:v>-0.46052631578947367</c:v>
                </c:pt>
                <c:pt idx="93">
                  <c:v>-0.46754385964912282</c:v>
                </c:pt>
                <c:pt idx="94">
                  <c:v>-0.49473684210526314</c:v>
                </c:pt>
                <c:pt idx="95">
                  <c:v>-0.47982456140350882</c:v>
                </c:pt>
                <c:pt idx="96">
                  <c:v>-0.48157894736842111</c:v>
                </c:pt>
                <c:pt idx="97">
                  <c:v>-0.48859649122807014</c:v>
                </c:pt>
                <c:pt idx="98">
                  <c:v>-0.48771929824561411</c:v>
                </c:pt>
                <c:pt idx="99">
                  <c:v>-0.50350877192982457</c:v>
                </c:pt>
                <c:pt idx="100">
                  <c:v>-0.5043859649122806</c:v>
                </c:pt>
                <c:pt idx="101">
                  <c:v>-0.51666666666666672</c:v>
                </c:pt>
                <c:pt idx="102">
                  <c:v>-0.51578947368421058</c:v>
                </c:pt>
                <c:pt idx="103">
                  <c:v>-0.52894736842105261</c:v>
                </c:pt>
                <c:pt idx="104">
                  <c:v>-0.52982456140350875</c:v>
                </c:pt>
                <c:pt idx="105">
                  <c:v>-0.5307017543859649</c:v>
                </c:pt>
                <c:pt idx="106">
                  <c:v>-0.512280701754386</c:v>
                </c:pt>
                <c:pt idx="107">
                  <c:v>-0.49210526315789471</c:v>
                </c:pt>
                <c:pt idx="108">
                  <c:v>-0.45350877192982453</c:v>
                </c:pt>
                <c:pt idx="109">
                  <c:v>-0.42894736842105263</c:v>
                </c:pt>
                <c:pt idx="110">
                  <c:v>-0.40350877192982459</c:v>
                </c:pt>
                <c:pt idx="111">
                  <c:v>-0.40438596491228074</c:v>
                </c:pt>
                <c:pt idx="112">
                  <c:v>-0.39824561403508774</c:v>
                </c:pt>
                <c:pt idx="113">
                  <c:v>-0.38771929824561402</c:v>
                </c:pt>
                <c:pt idx="114">
                  <c:v>-0.40087719298245617</c:v>
                </c:pt>
                <c:pt idx="115">
                  <c:v>-0.39210526315789473</c:v>
                </c:pt>
                <c:pt idx="116">
                  <c:v>-0.37017543859649127</c:v>
                </c:pt>
                <c:pt idx="117">
                  <c:v>-0.39824561403508774</c:v>
                </c:pt>
                <c:pt idx="118">
                  <c:v>-0.40701754385964917</c:v>
                </c:pt>
                <c:pt idx="119">
                  <c:v>-0.38947368421052631</c:v>
                </c:pt>
                <c:pt idx="120">
                  <c:v>-0.37982456140350873</c:v>
                </c:pt>
                <c:pt idx="121">
                  <c:v>-0.36491228070175441</c:v>
                </c:pt>
                <c:pt idx="122">
                  <c:v>-0.34736842105263155</c:v>
                </c:pt>
                <c:pt idx="123">
                  <c:v>-0.33771929824561409</c:v>
                </c:pt>
                <c:pt idx="124">
                  <c:v>-0.35175438596491237</c:v>
                </c:pt>
                <c:pt idx="125">
                  <c:v>-0.34473684210526323</c:v>
                </c:pt>
                <c:pt idx="126">
                  <c:v>-0.35175438596491237</c:v>
                </c:pt>
                <c:pt idx="127">
                  <c:v>-0.3359649122807018</c:v>
                </c:pt>
                <c:pt idx="128">
                  <c:v>-0.34298245614035083</c:v>
                </c:pt>
                <c:pt idx="129">
                  <c:v>-0.33421052631578951</c:v>
                </c:pt>
                <c:pt idx="130">
                  <c:v>-0.34035087719298251</c:v>
                </c:pt>
                <c:pt idx="131">
                  <c:v>-0.35438596491228069</c:v>
                </c:pt>
                <c:pt idx="132">
                  <c:v>-0.36578947368421055</c:v>
                </c:pt>
                <c:pt idx="133">
                  <c:v>-0.3666666666666667</c:v>
                </c:pt>
                <c:pt idx="134">
                  <c:v>-0.36403508771929827</c:v>
                </c:pt>
                <c:pt idx="135">
                  <c:v>-0.37719298245614041</c:v>
                </c:pt>
                <c:pt idx="136">
                  <c:v>-0.39122807017543859</c:v>
                </c:pt>
                <c:pt idx="137">
                  <c:v>-0.40526315789473688</c:v>
                </c:pt>
                <c:pt idx="138">
                  <c:v>-0.39122807017543859</c:v>
                </c:pt>
                <c:pt idx="139">
                  <c:v>-0.36315789473684212</c:v>
                </c:pt>
                <c:pt idx="140">
                  <c:v>-0.37982456140350873</c:v>
                </c:pt>
                <c:pt idx="141">
                  <c:v>-0.41228070175438591</c:v>
                </c:pt>
                <c:pt idx="142">
                  <c:v>-0.39385964912280702</c:v>
                </c:pt>
                <c:pt idx="143">
                  <c:v>-0.37807017543859656</c:v>
                </c:pt>
                <c:pt idx="144">
                  <c:v>-0.36754385964912284</c:v>
                </c:pt>
                <c:pt idx="145">
                  <c:v>-0.37105263157894741</c:v>
                </c:pt>
                <c:pt idx="146">
                  <c:v>-0.36315789473684212</c:v>
                </c:pt>
                <c:pt idx="147">
                  <c:v>-0.32192982456140351</c:v>
                </c:pt>
                <c:pt idx="148">
                  <c:v>-0.30789473684210533</c:v>
                </c:pt>
                <c:pt idx="149">
                  <c:v>-0.2991228070175439</c:v>
                </c:pt>
                <c:pt idx="150">
                  <c:v>-0.30614035087719305</c:v>
                </c:pt>
                <c:pt idx="151">
                  <c:v>-0.30877192982456148</c:v>
                </c:pt>
                <c:pt idx="152">
                  <c:v>-0.31666666666666665</c:v>
                </c:pt>
                <c:pt idx="153">
                  <c:v>-0.32280701754385965</c:v>
                </c:pt>
                <c:pt idx="154">
                  <c:v>-0.33245614035087723</c:v>
                </c:pt>
                <c:pt idx="155">
                  <c:v>-0.29210526315789476</c:v>
                </c:pt>
                <c:pt idx="156">
                  <c:v>-0.28596491228070176</c:v>
                </c:pt>
                <c:pt idx="157">
                  <c:v>-0.28771929824561415</c:v>
                </c:pt>
                <c:pt idx="158">
                  <c:v>-0.29824561403508776</c:v>
                </c:pt>
                <c:pt idx="159">
                  <c:v>-0.2991228070175439</c:v>
                </c:pt>
                <c:pt idx="160">
                  <c:v>-0.29736842105263162</c:v>
                </c:pt>
                <c:pt idx="161">
                  <c:v>-0.29999999999999993</c:v>
                </c:pt>
                <c:pt idx="162">
                  <c:v>-0.2991228070175439</c:v>
                </c:pt>
                <c:pt idx="163">
                  <c:v>-0.29649122807017547</c:v>
                </c:pt>
                <c:pt idx="164">
                  <c:v>-0.30964912280701751</c:v>
                </c:pt>
                <c:pt idx="165">
                  <c:v>-0.2991228070175439</c:v>
                </c:pt>
                <c:pt idx="166">
                  <c:v>-0.30263157894736847</c:v>
                </c:pt>
                <c:pt idx="167">
                  <c:v>-0.30263157894736847</c:v>
                </c:pt>
                <c:pt idx="168">
                  <c:v>-0.31403508771929822</c:v>
                </c:pt>
                <c:pt idx="169">
                  <c:v>-0.27631578947368418</c:v>
                </c:pt>
                <c:pt idx="170">
                  <c:v>-0.262280701754386</c:v>
                </c:pt>
                <c:pt idx="171">
                  <c:v>-0.25701754385964914</c:v>
                </c:pt>
                <c:pt idx="172">
                  <c:v>-0.26929824561403515</c:v>
                </c:pt>
                <c:pt idx="173">
                  <c:v>-0.27368421052631586</c:v>
                </c:pt>
                <c:pt idx="174">
                  <c:v>-0.27105263157894732</c:v>
                </c:pt>
                <c:pt idx="175">
                  <c:v>-0.28771929824561415</c:v>
                </c:pt>
                <c:pt idx="176">
                  <c:v>-0.29824561403508776</c:v>
                </c:pt>
                <c:pt idx="177">
                  <c:v>-0.29385964912280693</c:v>
                </c:pt>
                <c:pt idx="178">
                  <c:v>-0.29999999999999993</c:v>
                </c:pt>
                <c:pt idx="179">
                  <c:v>-0.2868421052631579</c:v>
                </c:pt>
                <c:pt idx="180">
                  <c:v>-0.28070175438596501</c:v>
                </c:pt>
                <c:pt idx="181">
                  <c:v>-0.27894736842105261</c:v>
                </c:pt>
                <c:pt idx="182">
                  <c:v>-0.27894736842105261</c:v>
                </c:pt>
                <c:pt idx="183">
                  <c:v>-0.268421052631579</c:v>
                </c:pt>
                <c:pt idx="184">
                  <c:v>-0.26315789473684215</c:v>
                </c:pt>
                <c:pt idx="185">
                  <c:v>-0.27719298245614032</c:v>
                </c:pt>
                <c:pt idx="186">
                  <c:v>-0.26578947368421058</c:v>
                </c:pt>
                <c:pt idx="187">
                  <c:v>-0.26578947368421058</c:v>
                </c:pt>
                <c:pt idx="188">
                  <c:v>-0.28070175438596501</c:v>
                </c:pt>
                <c:pt idx="189">
                  <c:v>-0.28771929824561415</c:v>
                </c:pt>
                <c:pt idx="190">
                  <c:v>-0.28947368421052633</c:v>
                </c:pt>
                <c:pt idx="191">
                  <c:v>-0.28245614035087729</c:v>
                </c:pt>
                <c:pt idx="192">
                  <c:v>-0.27192982456140347</c:v>
                </c:pt>
                <c:pt idx="193">
                  <c:v>-0.29035087719298247</c:v>
                </c:pt>
                <c:pt idx="194">
                  <c:v>-0.29035087719298247</c:v>
                </c:pt>
                <c:pt idx="195">
                  <c:v>-0.28771929824561415</c:v>
                </c:pt>
                <c:pt idx="196">
                  <c:v>-0.3114035087719299</c:v>
                </c:pt>
                <c:pt idx="197">
                  <c:v>-0.35</c:v>
                </c:pt>
                <c:pt idx="198">
                  <c:v>-0.32105263157894737</c:v>
                </c:pt>
                <c:pt idx="199">
                  <c:v>-0.30614035087719305</c:v>
                </c:pt>
                <c:pt idx="200">
                  <c:v>-0.29999999999999993</c:v>
                </c:pt>
                <c:pt idx="201">
                  <c:v>-0.2947368421052633</c:v>
                </c:pt>
                <c:pt idx="202">
                  <c:v>-0.2947368421052633</c:v>
                </c:pt>
                <c:pt idx="203">
                  <c:v>-0.27807017543859647</c:v>
                </c:pt>
                <c:pt idx="204">
                  <c:v>-0.29122807017543861</c:v>
                </c:pt>
                <c:pt idx="205">
                  <c:v>-0.2947368421052633</c:v>
                </c:pt>
                <c:pt idx="206">
                  <c:v>-0.29999999999999993</c:v>
                </c:pt>
                <c:pt idx="207">
                  <c:v>-0.27719298245614032</c:v>
                </c:pt>
                <c:pt idx="208">
                  <c:v>-0.28245614035087729</c:v>
                </c:pt>
                <c:pt idx="209">
                  <c:v>-0.28245614035087729</c:v>
                </c:pt>
                <c:pt idx="210">
                  <c:v>-0.26929824561403515</c:v>
                </c:pt>
                <c:pt idx="211">
                  <c:v>-0.27543859649122815</c:v>
                </c:pt>
                <c:pt idx="212">
                  <c:v>-0.27280701754385972</c:v>
                </c:pt>
                <c:pt idx="213">
                  <c:v>-0.26929824561403515</c:v>
                </c:pt>
                <c:pt idx="214">
                  <c:v>-0.27192982456140347</c:v>
                </c:pt>
                <c:pt idx="215">
                  <c:v>-0.26491228070175432</c:v>
                </c:pt>
                <c:pt idx="216">
                  <c:v>-0.25964912280701757</c:v>
                </c:pt>
                <c:pt idx="217">
                  <c:v>-0.26491228070175432</c:v>
                </c:pt>
                <c:pt idx="218">
                  <c:v>-0.26578947368421058</c:v>
                </c:pt>
                <c:pt idx="219">
                  <c:v>-0.27192982456140347</c:v>
                </c:pt>
                <c:pt idx="220">
                  <c:v>-0.27192982456140347</c:v>
                </c:pt>
                <c:pt idx="221">
                  <c:v>-0.29736842105263162</c:v>
                </c:pt>
                <c:pt idx="222">
                  <c:v>-0.2947368421052633</c:v>
                </c:pt>
                <c:pt idx="223">
                  <c:v>-0.29824561403508776</c:v>
                </c:pt>
                <c:pt idx="224">
                  <c:v>-0.2947368421052633</c:v>
                </c:pt>
                <c:pt idx="225">
                  <c:v>-0.28508771929824561</c:v>
                </c:pt>
                <c:pt idx="226">
                  <c:v>-0.28596491228070176</c:v>
                </c:pt>
                <c:pt idx="227">
                  <c:v>-0.28771929824561415</c:v>
                </c:pt>
                <c:pt idx="228">
                  <c:v>-0.27192982456140347</c:v>
                </c:pt>
                <c:pt idx="229">
                  <c:v>-0.25526315789473686</c:v>
                </c:pt>
                <c:pt idx="230">
                  <c:v>-0.25789473684210518</c:v>
                </c:pt>
                <c:pt idx="231">
                  <c:v>-0.26052631578947372</c:v>
                </c:pt>
                <c:pt idx="232">
                  <c:v>-0.27017543859649118</c:v>
                </c:pt>
                <c:pt idx="233">
                  <c:v>-0.25877192982456154</c:v>
                </c:pt>
                <c:pt idx="234">
                  <c:v>-0.25438596491228072</c:v>
                </c:pt>
                <c:pt idx="235">
                  <c:v>-0.25701754385964914</c:v>
                </c:pt>
                <c:pt idx="236">
                  <c:v>-0.25701754385964914</c:v>
                </c:pt>
                <c:pt idx="237">
                  <c:v>-0.26666666666666672</c:v>
                </c:pt>
                <c:pt idx="238">
                  <c:v>-0.28157894736842115</c:v>
                </c:pt>
                <c:pt idx="239">
                  <c:v>-0.27719298245614032</c:v>
                </c:pt>
                <c:pt idx="240">
                  <c:v>-0.268421052631579</c:v>
                </c:pt>
                <c:pt idx="241">
                  <c:v>-0.27631578947368418</c:v>
                </c:pt>
                <c:pt idx="242">
                  <c:v>-0.29824561403508776</c:v>
                </c:pt>
                <c:pt idx="243">
                  <c:v>-0.29824561403508776</c:v>
                </c:pt>
                <c:pt idx="244">
                  <c:v>-0.29561403508771933</c:v>
                </c:pt>
                <c:pt idx="245">
                  <c:v>-0.28333333333333333</c:v>
                </c:pt>
                <c:pt idx="246">
                  <c:v>-0.2868421052631579</c:v>
                </c:pt>
                <c:pt idx="247">
                  <c:v>-0.26666666666666672</c:v>
                </c:pt>
                <c:pt idx="248">
                  <c:v>-0.26052631578947372</c:v>
                </c:pt>
                <c:pt idx="249">
                  <c:v>-0.26140350877192986</c:v>
                </c:pt>
                <c:pt idx="250">
                  <c:v>-0.25964912280701757</c:v>
                </c:pt>
                <c:pt idx="251">
                  <c:v>-0.24298245614035086</c:v>
                </c:pt>
                <c:pt idx="252">
                  <c:v>-0.26315789473684215</c:v>
                </c:pt>
                <c:pt idx="253">
                  <c:v>-0.25526315789473686</c:v>
                </c:pt>
                <c:pt idx="254">
                  <c:v>-0.25701754385964914</c:v>
                </c:pt>
                <c:pt idx="255">
                  <c:v>-0.25789473684210518</c:v>
                </c:pt>
                <c:pt idx="256">
                  <c:v>-0.31754385964912279</c:v>
                </c:pt>
                <c:pt idx="257">
                  <c:v>-0.32894736842105265</c:v>
                </c:pt>
                <c:pt idx="258">
                  <c:v>-0.33771929824561409</c:v>
                </c:pt>
                <c:pt idx="259">
                  <c:v>-0.3359649122807018</c:v>
                </c:pt>
                <c:pt idx="260">
                  <c:v>-0.32894736842105265</c:v>
                </c:pt>
                <c:pt idx="261">
                  <c:v>-0.32280701754385965</c:v>
                </c:pt>
                <c:pt idx="262">
                  <c:v>-0.31754385964912279</c:v>
                </c:pt>
                <c:pt idx="263">
                  <c:v>-0.33421052631578951</c:v>
                </c:pt>
                <c:pt idx="264">
                  <c:v>-0.262280701754386</c:v>
                </c:pt>
                <c:pt idx="265">
                  <c:v>-0.28508771929824561</c:v>
                </c:pt>
                <c:pt idx="266">
                  <c:v>-0.29649122807017547</c:v>
                </c:pt>
                <c:pt idx="267">
                  <c:v>-0.28070175438596501</c:v>
                </c:pt>
                <c:pt idx="268">
                  <c:v>-0.27017543859649118</c:v>
                </c:pt>
                <c:pt idx="269">
                  <c:v>-0.24824561403508771</c:v>
                </c:pt>
                <c:pt idx="270">
                  <c:v>-0.256140350877193</c:v>
                </c:pt>
                <c:pt idx="271">
                  <c:v>-0.25964912280701757</c:v>
                </c:pt>
                <c:pt idx="272">
                  <c:v>-0.262280701754386</c:v>
                </c:pt>
                <c:pt idx="273">
                  <c:v>-0.29561403508771933</c:v>
                </c:pt>
                <c:pt idx="274">
                  <c:v>-0.31842105263157905</c:v>
                </c:pt>
                <c:pt idx="275">
                  <c:v>-0.3850877192982457</c:v>
                </c:pt>
                <c:pt idx="276">
                  <c:v>-0.36754385964912284</c:v>
                </c:pt>
                <c:pt idx="277">
                  <c:v>-0.3833333333333333</c:v>
                </c:pt>
                <c:pt idx="278">
                  <c:v>-0.38596491228070173</c:v>
                </c:pt>
                <c:pt idx="279">
                  <c:v>-0.36052631578947369</c:v>
                </c:pt>
                <c:pt idx="280">
                  <c:v>-0.36754385964912284</c:v>
                </c:pt>
                <c:pt idx="281">
                  <c:v>-0.37280701754385959</c:v>
                </c:pt>
                <c:pt idx="282">
                  <c:v>-0.38596491228070173</c:v>
                </c:pt>
                <c:pt idx="283">
                  <c:v>-0.40087719298245617</c:v>
                </c:pt>
                <c:pt idx="284">
                  <c:v>-0.37017543859649127</c:v>
                </c:pt>
                <c:pt idx="285">
                  <c:v>-0.36315789473684212</c:v>
                </c:pt>
                <c:pt idx="286">
                  <c:v>-0.36929824561403513</c:v>
                </c:pt>
                <c:pt idx="287">
                  <c:v>-0.34561403508771937</c:v>
                </c:pt>
                <c:pt idx="288">
                  <c:v>-0.34736842105263155</c:v>
                </c:pt>
                <c:pt idx="289">
                  <c:v>-0.32631578947368423</c:v>
                </c:pt>
                <c:pt idx="290">
                  <c:v>-0.31929824561403508</c:v>
                </c:pt>
                <c:pt idx="291">
                  <c:v>-0.29736842105263162</c:v>
                </c:pt>
                <c:pt idx="292">
                  <c:v>-0.32280701754385965</c:v>
                </c:pt>
                <c:pt idx="293">
                  <c:v>-0.31315789473684208</c:v>
                </c:pt>
                <c:pt idx="294">
                  <c:v>-0.28421052631578947</c:v>
                </c:pt>
                <c:pt idx="295">
                  <c:v>-0.2929824561403509</c:v>
                </c:pt>
                <c:pt idx="296">
                  <c:v>-0.28421052631578947</c:v>
                </c:pt>
                <c:pt idx="297">
                  <c:v>-0.27894736842105261</c:v>
                </c:pt>
                <c:pt idx="298">
                  <c:v>-0.28508771929824561</c:v>
                </c:pt>
                <c:pt idx="299">
                  <c:v>-0.27894736842105261</c:v>
                </c:pt>
                <c:pt idx="300">
                  <c:v>-0.27631578947368418</c:v>
                </c:pt>
                <c:pt idx="301">
                  <c:v>-0.29385964912280693</c:v>
                </c:pt>
                <c:pt idx="302">
                  <c:v>-0.3236842105263158</c:v>
                </c:pt>
                <c:pt idx="303">
                  <c:v>-0.33771929824561409</c:v>
                </c:pt>
                <c:pt idx="304">
                  <c:v>-0.34035087719298251</c:v>
                </c:pt>
                <c:pt idx="305">
                  <c:v>-0.3359649122807018</c:v>
                </c:pt>
                <c:pt idx="306">
                  <c:v>-0.3298245614035088</c:v>
                </c:pt>
                <c:pt idx="307">
                  <c:v>-0.35877192982456141</c:v>
                </c:pt>
                <c:pt idx="308">
                  <c:v>-0.33421052631578951</c:v>
                </c:pt>
                <c:pt idx="309">
                  <c:v>-0.32192982456140351</c:v>
                </c:pt>
                <c:pt idx="310">
                  <c:v>-0.32807017543859651</c:v>
                </c:pt>
                <c:pt idx="311">
                  <c:v>-0.32631578947368423</c:v>
                </c:pt>
                <c:pt idx="312">
                  <c:v>-0.34298245614035083</c:v>
                </c:pt>
                <c:pt idx="313">
                  <c:v>-0.3421052631578948</c:v>
                </c:pt>
                <c:pt idx="314">
                  <c:v>-0.32894736842105265</c:v>
                </c:pt>
                <c:pt idx="315">
                  <c:v>-0.36140350877192984</c:v>
                </c:pt>
                <c:pt idx="316">
                  <c:v>-0.3666666666666667</c:v>
                </c:pt>
                <c:pt idx="317">
                  <c:v>-0.35789473684210527</c:v>
                </c:pt>
                <c:pt idx="318">
                  <c:v>-0.39385964912280702</c:v>
                </c:pt>
                <c:pt idx="319">
                  <c:v>-0.39210526315789473</c:v>
                </c:pt>
                <c:pt idx="320">
                  <c:v>-0.39824561403508774</c:v>
                </c:pt>
                <c:pt idx="321">
                  <c:v>-0.40263157894736845</c:v>
                </c:pt>
                <c:pt idx="322">
                  <c:v>-0.41754385964912288</c:v>
                </c:pt>
                <c:pt idx="323">
                  <c:v>-0.43859649122807021</c:v>
                </c:pt>
                <c:pt idx="324">
                  <c:v>-0.43859649122807021</c:v>
                </c:pt>
                <c:pt idx="325">
                  <c:v>-0.42368421052631577</c:v>
                </c:pt>
                <c:pt idx="326">
                  <c:v>-0.38596491228070173</c:v>
                </c:pt>
                <c:pt idx="327">
                  <c:v>-0.38859649122807016</c:v>
                </c:pt>
                <c:pt idx="328">
                  <c:v>-0.34298245614035083</c:v>
                </c:pt>
                <c:pt idx="329">
                  <c:v>-0.34912280701754383</c:v>
                </c:pt>
                <c:pt idx="330">
                  <c:v>-0.34736842105263155</c:v>
                </c:pt>
                <c:pt idx="331">
                  <c:v>-0.33421052631578951</c:v>
                </c:pt>
                <c:pt idx="332">
                  <c:v>-0.34298245614035083</c:v>
                </c:pt>
                <c:pt idx="333">
                  <c:v>-0.36403508771929827</c:v>
                </c:pt>
                <c:pt idx="334">
                  <c:v>-0.35614035087719298</c:v>
                </c:pt>
                <c:pt idx="335">
                  <c:v>-0.36228070175438598</c:v>
                </c:pt>
                <c:pt idx="336">
                  <c:v>-0.36140350877192984</c:v>
                </c:pt>
                <c:pt idx="337">
                  <c:v>-0.35</c:v>
                </c:pt>
                <c:pt idx="338">
                  <c:v>-0.33508771929824566</c:v>
                </c:pt>
                <c:pt idx="339">
                  <c:v>-0.33157894736842108</c:v>
                </c:pt>
                <c:pt idx="340">
                  <c:v>-0.33771929824561409</c:v>
                </c:pt>
                <c:pt idx="341">
                  <c:v>-0.28771929824561415</c:v>
                </c:pt>
                <c:pt idx="342">
                  <c:v>-0.27192982456140347</c:v>
                </c:pt>
                <c:pt idx="343">
                  <c:v>-0.28157894736842115</c:v>
                </c:pt>
                <c:pt idx="344">
                  <c:v>-0.29122807017543861</c:v>
                </c:pt>
                <c:pt idx="345">
                  <c:v>-0.28245614035087729</c:v>
                </c:pt>
                <c:pt idx="346">
                  <c:v>-0.25701754385964914</c:v>
                </c:pt>
                <c:pt idx="347">
                  <c:v>-0.25350877192982457</c:v>
                </c:pt>
                <c:pt idx="348">
                  <c:v>-0.25877192982456154</c:v>
                </c:pt>
                <c:pt idx="349">
                  <c:v>-0.24298245614035086</c:v>
                </c:pt>
                <c:pt idx="350">
                  <c:v>-0.24298245614035086</c:v>
                </c:pt>
                <c:pt idx="351">
                  <c:v>-0.23684210526315796</c:v>
                </c:pt>
                <c:pt idx="352">
                  <c:v>-0.23684210526315796</c:v>
                </c:pt>
                <c:pt idx="353">
                  <c:v>-0.23771929824561411</c:v>
                </c:pt>
                <c:pt idx="354">
                  <c:v>-0.27982456140350875</c:v>
                </c:pt>
                <c:pt idx="355">
                  <c:v>-0.27368421052631586</c:v>
                </c:pt>
                <c:pt idx="356">
                  <c:v>-0.25877192982456154</c:v>
                </c:pt>
                <c:pt idx="357">
                  <c:v>-0.25526315789473686</c:v>
                </c:pt>
                <c:pt idx="358">
                  <c:v>-0.25526315789473686</c:v>
                </c:pt>
                <c:pt idx="359">
                  <c:v>-0.2517543859649124</c:v>
                </c:pt>
                <c:pt idx="360">
                  <c:v>-0.21666666666666667</c:v>
                </c:pt>
                <c:pt idx="361">
                  <c:v>-0.20789473684210535</c:v>
                </c:pt>
                <c:pt idx="362">
                  <c:v>-0.17719298245614035</c:v>
                </c:pt>
                <c:pt idx="363">
                  <c:v>-0.1701754385964912</c:v>
                </c:pt>
                <c:pt idx="364">
                  <c:v>-0.14912280701754399</c:v>
                </c:pt>
                <c:pt idx="365">
                  <c:v>-0.13596491228070184</c:v>
                </c:pt>
                <c:pt idx="366">
                  <c:v>-0.13157894736842102</c:v>
                </c:pt>
                <c:pt idx="367">
                  <c:v>-0.14385964912280702</c:v>
                </c:pt>
                <c:pt idx="368">
                  <c:v>-0.18421052631578949</c:v>
                </c:pt>
                <c:pt idx="369">
                  <c:v>-0.18684210526315792</c:v>
                </c:pt>
                <c:pt idx="370">
                  <c:v>-0.21754385964912282</c:v>
                </c:pt>
                <c:pt idx="371">
                  <c:v>-0.24385964912280711</c:v>
                </c:pt>
                <c:pt idx="372">
                  <c:v>-0.25438596491228072</c:v>
                </c:pt>
                <c:pt idx="373">
                  <c:v>-0.23771929824561411</c:v>
                </c:pt>
                <c:pt idx="374">
                  <c:v>-0.25526315789473686</c:v>
                </c:pt>
                <c:pt idx="375">
                  <c:v>-0.27631578947368418</c:v>
                </c:pt>
                <c:pt idx="376">
                  <c:v>-0.26754385964912286</c:v>
                </c:pt>
                <c:pt idx="377">
                  <c:v>-0.28421052631578947</c:v>
                </c:pt>
                <c:pt idx="378">
                  <c:v>-0.3114035087719299</c:v>
                </c:pt>
                <c:pt idx="379">
                  <c:v>-0.29649122807017547</c:v>
                </c:pt>
                <c:pt idx="380">
                  <c:v>-0.29649122807017547</c:v>
                </c:pt>
                <c:pt idx="381">
                  <c:v>-0.29824561403508776</c:v>
                </c:pt>
                <c:pt idx="382">
                  <c:v>-0.31403508771929822</c:v>
                </c:pt>
                <c:pt idx="383">
                  <c:v>-0.29824561403508776</c:v>
                </c:pt>
                <c:pt idx="384">
                  <c:v>-0.30877192982456148</c:v>
                </c:pt>
                <c:pt idx="385">
                  <c:v>-0.2947368421052633</c:v>
                </c:pt>
                <c:pt idx="386">
                  <c:v>-0.27105263157894732</c:v>
                </c:pt>
                <c:pt idx="387">
                  <c:v>-0.27192982456140347</c:v>
                </c:pt>
                <c:pt idx="388">
                  <c:v>-0.27543859649122815</c:v>
                </c:pt>
                <c:pt idx="389">
                  <c:v>-0.24912280701754386</c:v>
                </c:pt>
                <c:pt idx="390">
                  <c:v>-0.23771929824561411</c:v>
                </c:pt>
                <c:pt idx="391">
                  <c:v>-0.24824561403508771</c:v>
                </c:pt>
                <c:pt idx="392">
                  <c:v>-0.25350877192982457</c:v>
                </c:pt>
                <c:pt idx="393">
                  <c:v>-0.24298245614035086</c:v>
                </c:pt>
                <c:pt idx="394">
                  <c:v>-0.25438596491228072</c:v>
                </c:pt>
                <c:pt idx="395">
                  <c:v>-0.26578947368421058</c:v>
                </c:pt>
                <c:pt idx="396">
                  <c:v>-0.15438596491228063</c:v>
                </c:pt>
                <c:pt idx="397">
                  <c:v>-0.15263157894736845</c:v>
                </c:pt>
                <c:pt idx="398">
                  <c:v>-0.14649122807017545</c:v>
                </c:pt>
                <c:pt idx="399">
                  <c:v>-0.16754385964912277</c:v>
                </c:pt>
                <c:pt idx="400">
                  <c:v>-0.1763157894736842</c:v>
                </c:pt>
                <c:pt idx="401">
                  <c:v>-0.19473684210526321</c:v>
                </c:pt>
                <c:pt idx="402">
                  <c:v>-0.23596491228070171</c:v>
                </c:pt>
                <c:pt idx="403">
                  <c:v>-0.2192982456140351</c:v>
                </c:pt>
                <c:pt idx="404">
                  <c:v>-0.20438596491228067</c:v>
                </c:pt>
                <c:pt idx="405">
                  <c:v>-0.19736842105263153</c:v>
                </c:pt>
                <c:pt idx="406">
                  <c:v>-0.20350877192982453</c:v>
                </c:pt>
                <c:pt idx="407">
                  <c:v>-0.16929824561403506</c:v>
                </c:pt>
                <c:pt idx="408">
                  <c:v>-0.1657894736842106</c:v>
                </c:pt>
                <c:pt idx="409">
                  <c:v>-0.15877192982456145</c:v>
                </c:pt>
                <c:pt idx="410">
                  <c:v>-0.17105263157894746</c:v>
                </c:pt>
                <c:pt idx="411">
                  <c:v>-0.16754385964912277</c:v>
                </c:pt>
                <c:pt idx="412">
                  <c:v>-0.17105263157894746</c:v>
                </c:pt>
                <c:pt idx="413">
                  <c:v>-0.16929824561403506</c:v>
                </c:pt>
                <c:pt idx="414">
                  <c:v>-0.1657894736842106</c:v>
                </c:pt>
                <c:pt idx="415">
                  <c:v>-0.15000000000000002</c:v>
                </c:pt>
                <c:pt idx="416">
                  <c:v>-0.15614035087719302</c:v>
                </c:pt>
                <c:pt idx="417">
                  <c:v>-0.1701754385964912</c:v>
                </c:pt>
                <c:pt idx="418">
                  <c:v>-0.1657894736842106</c:v>
                </c:pt>
                <c:pt idx="419">
                  <c:v>-0.16754385964912277</c:v>
                </c:pt>
                <c:pt idx="420">
                  <c:v>-0.1596491228070176</c:v>
                </c:pt>
                <c:pt idx="421">
                  <c:v>-0.1701754385964912</c:v>
                </c:pt>
                <c:pt idx="422">
                  <c:v>-0.16666666666666674</c:v>
                </c:pt>
                <c:pt idx="423">
                  <c:v>-0.17982456140350878</c:v>
                </c:pt>
                <c:pt idx="424">
                  <c:v>-0.17894736842105274</c:v>
                </c:pt>
                <c:pt idx="425">
                  <c:v>-0.18508771929824575</c:v>
                </c:pt>
                <c:pt idx="426">
                  <c:v>-0.15175438596491231</c:v>
                </c:pt>
                <c:pt idx="427">
                  <c:v>-0.15438596491228063</c:v>
                </c:pt>
                <c:pt idx="428">
                  <c:v>-0.13596491228070184</c:v>
                </c:pt>
                <c:pt idx="429">
                  <c:v>-0.14824561403508763</c:v>
                </c:pt>
                <c:pt idx="430">
                  <c:v>-0.15263157894736845</c:v>
                </c:pt>
                <c:pt idx="431">
                  <c:v>-0.16140350877192977</c:v>
                </c:pt>
                <c:pt idx="432">
                  <c:v>-0.15701754385964917</c:v>
                </c:pt>
                <c:pt idx="433">
                  <c:v>-0.16315789473684217</c:v>
                </c:pt>
                <c:pt idx="434">
                  <c:v>-0.15877192982456145</c:v>
                </c:pt>
                <c:pt idx="435">
                  <c:v>-0.14210526315789485</c:v>
                </c:pt>
                <c:pt idx="436">
                  <c:v>-0.1289473684210527</c:v>
                </c:pt>
                <c:pt idx="437">
                  <c:v>-6.1403508771929904E-2</c:v>
                </c:pt>
                <c:pt idx="438">
                  <c:v>2.7192982456140324E-2</c:v>
                </c:pt>
                <c:pt idx="439">
                  <c:v>2.3684210526315752E-2</c:v>
                </c:pt>
                <c:pt idx="440">
                  <c:v>4.29824561403509E-2</c:v>
                </c:pt>
                <c:pt idx="441">
                  <c:v>5.7894736842105221E-2</c:v>
                </c:pt>
                <c:pt idx="442">
                  <c:v>7.5438596491228083E-2</c:v>
                </c:pt>
                <c:pt idx="443">
                  <c:v>8.4210526315789291E-2</c:v>
                </c:pt>
                <c:pt idx="444">
                  <c:v>0.10175438596491237</c:v>
                </c:pt>
                <c:pt idx="445">
                  <c:v>8.6842105263157832E-2</c:v>
                </c:pt>
                <c:pt idx="446">
                  <c:v>0.13070175438596499</c:v>
                </c:pt>
                <c:pt idx="447">
                  <c:v>0.11052631578947358</c:v>
                </c:pt>
                <c:pt idx="448">
                  <c:v>0.10175438596491237</c:v>
                </c:pt>
                <c:pt idx="449">
                  <c:v>9.3859649122806976E-2</c:v>
                </c:pt>
                <c:pt idx="450">
                  <c:v>0.10087719298245612</c:v>
                </c:pt>
                <c:pt idx="451">
                  <c:v>0.10263157894736841</c:v>
                </c:pt>
                <c:pt idx="452">
                  <c:v>0.11754385964912273</c:v>
                </c:pt>
                <c:pt idx="453">
                  <c:v>0.11842105263157898</c:v>
                </c:pt>
                <c:pt idx="454">
                  <c:v>0.26315789473684204</c:v>
                </c:pt>
                <c:pt idx="455">
                  <c:v>0.32894736842105265</c:v>
                </c:pt>
                <c:pt idx="456">
                  <c:v>0.32105263157894748</c:v>
                </c:pt>
                <c:pt idx="457">
                  <c:v>0.3403508771929824</c:v>
                </c:pt>
                <c:pt idx="458">
                  <c:v>0.38157894736842102</c:v>
                </c:pt>
                <c:pt idx="459">
                  <c:v>0.38157894736842102</c:v>
                </c:pt>
                <c:pt idx="460">
                  <c:v>0.36842105263157898</c:v>
                </c:pt>
                <c:pt idx="461">
                  <c:v>0.28684210526315779</c:v>
                </c:pt>
                <c:pt idx="462">
                  <c:v>0.33333333333333326</c:v>
                </c:pt>
                <c:pt idx="463">
                  <c:v>0.35614035087719298</c:v>
                </c:pt>
                <c:pt idx="464">
                  <c:v>0.39649122807017534</c:v>
                </c:pt>
                <c:pt idx="465">
                  <c:v>0.37719298245614019</c:v>
                </c:pt>
                <c:pt idx="466">
                  <c:v>0.37280701754385959</c:v>
                </c:pt>
                <c:pt idx="467">
                  <c:v>0.3833333333333333</c:v>
                </c:pt>
                <c:pt idx="468">
                  <c:v>0.32631578947368411</c:v>
                </c:pt>
                <c:pt idx="469">
                  <c:v>0.2929824561403509</c:v>
                </c:pt>
                <c:pt idx="470">
                  <c:v>0.32631578947368411</c:v>
                </c:pt>
                <c:pt idx="471">
                  <c:v>0.25964912280701746</c:v>
                </c:pt>
                <c:pt idx="472">
                  <c:v>0.21315789473684199</c:v>
                </c:pt>
                <c:pt idx="473">
                  <c:v>0.20877192982456139</c:v>
                </c:pt>
                <c:pt idx="474">
                  <c:v>0.17105263157894735</c:v>
                </c:pt>
                <c:pt idx="475">
                  <c:v>0.15614035087719302</c:v>
                </c:pt>
                <c:pt idx="476">
                  <c:v>0.16491228070175423</c:v>
                </c:pt>
                <c:pt idx="477">
                  <c:v>0.13421052631578934</c:v>
                </c:pt>
                <c:pt idx="478">
                  <c:v>0.12807017543859645</c:v>
                </c:pt>
                <c:pt idx="479">
                  <c:v>0.11140350877192984</c:v>
                </c:pt>
                <c:pt idx="480">
                  <c:v>0.15526315789473677</c:v>
                </c:pt>
                <c:pt idx="481">
                  <c:v>0.14035087719298245</c:v>
                </c:pt>
                <c:pt idx="482">
                  <c:v>0.13859649122807016</c:v>
                </c:pt>
                <c:pt idx="483">
                  <c:v>0.13859649122807016</c:v>
                </c:pt>
                <c:pt idx="484">
                  <c:v>0.11929824561403501</c:v>
                </c:pt>
                <c:pt idx="485">
                  <c:v>0.1438596491228068</c:v>
                </c:pt>
                <c:pt idx="486">
                  <c:v>0.13245614035087727</c:v>
                </c:pt>
                <c:pt idx="487">
                  <c:v>0.14210526315789473</c:v>
                </c:pt>
                <c:pt idx="488">
                  <c:v>0.12719298245614019</c:v>
                </c:pt>
                <c:pt idx="489">
                  <c:v>0.10350877192982444</c:v>
                </c:pt>
                <c:pt idx="490">
                  <c:v>0.11578947368421044</c:v>
                </c:pt>
                <c:pt idx="491">
                  <c:v>0.14298245614035077</c:v>
                </c:pt>
                <c:pt idx="492">
                  <c:v>0.16228070175438591</c:v>
                </c:pt>
                <c:pt idx="493">
                  <c:v>0.18596491228070167</c:v>
                </c:pt>
                <c:pt idx="494">
                  <c:v>0.2026315789473685</c:v>
                </c:pt>
                <c:pt idx="495">
                  <c:v>0.24298245614035086</c:v>
                </c:pt>
                <c:pt idx="496">
                  <c:v>0.25263157894736832</c:v>
                </c:pt>
                <c:pt idx="497">
                  <c:v>0.29649122807017525</c:v>
                </c:pt>
                <c:pt idx="498">
                  <c:v>0.262280701754386</c:v>
                </c:pt>
                <c:pt idx="499">
                  <c:v>0.24649122807017543</c:v>
                </c:pt>
                <c:pt idx="500">
                  <c:v>0.25964912280701746</c:v>
                </c:pt>
                <c:pt idx="501">
                  <c:v>0.26578947368421035</c:v>
                </c:pt>
                <c:pt idx="502">
                  <c:v>0.28859649122807007</c:v>
                </c:pt>
                <c:pt idx="503">
                  <c:v>0.33421052631578951</c:v>
                </c:pt>
                <c:pt idx="504">
                  <c:v>0.34561403508771926</c:v>
                </c:pt>
                <c:pt idx="505">
                  <c:v>0.3359649122807018</c:v>
                </c:pt>
                <c:pt idx="506">
                  <c:v>0.3403508771929824</c:v>
                </c:pt>
                <c:pt idx="507">
                  <c:v>0.35614035087719298</c:v>
                </c:pt>
                <c:pt idx="508">
                  <c:v>0.33245614035087701</c:v>
                </c:pt>
                <c:pt idx="509">
                  <c:v>0.32456140350877183</c:v>
                </c:pt>
                <c:pt idx="510">
                  <c:v>0.30614035087719293</c:v>
                </c:pt>
                <c:pt idx="511">
                  <c:v>0.30964912280701751</c:v>
                </c:pt>
                <c:pt idx="512">
                  <c:v>0.32280701754385954</c:v>
                </c:pt>
                <c:pt idx="513">
                  <c:v>0.32280701754385954</c:v>
                </c:pt>
                <c:pt idx="514">
                  <c:v>0.3789473684210527</c:v>
                </c:pt>
                <c:pt idx="515">
                  <c:v>0.31929824561403497</c:v>
                </c:pt>
                <c:pt idx="516">
                  <c:v>0.3157894736842104</c:v>
                </c:pt>
                <c:pt idx="517">
                  <c:v>0.31491228070175437</c:v>
                </c:pt>
                <c:pt idx="518">
                  <c:v>0.31140350877192979</c:v>
                </c:pt>
                <c:pt idx="519">
                  <c:v>0.31666666666666665</c:v>
                </c:pt>
                <c:pt idx="520">
                  <c:v>0.31315789473684208</c:v>
                </c:pt>
                <c:pt idx="521">
                  <c:v>0.31140350877192979</c:v>
                </c:pt>
                <c:pt idx="522">
                  <c:v>0.28596491228070176</c:v>
                </c:pt>
                <c:pt idx="523">
                  <c:v>0.30438596491228065</c:v>
                </c:pt>
                <c:pt idx="524">
                  <c:v>0.31403508771929833</c:v>
                </c:pt>
                <c:pt idx="525">
                  <c:v>0.29824561403508776</c:v>
                </c:pt>
                <c:pt idx="526">
                  <c:v>0.30964912280701751</c:v>
                </c:pt>
                <c:pt idx="527">
                  <c:v>0.29035087719298258</c:v>
                </c:pt>
                <c:pt idx="528">
                  <c:v>0.30350877192982439</c:v>
                </c:pt>
                <c:pt idx="529">
                  <c:v>0.28947368421052611</c:v>
                </c:pt>
                <c:pt idx="530">
                  <c:v>0.28947368421052611</c:v>
                </c:pt>
                <c:pt idx="531">
                  <c:v>0.3052631578947369</c:v>
                </c:pt>
                <c:pt idx="532">
                  <c:v>0.30789473684210522</c:v>
                </c:pt>
                <c:pt idx="533">
                  <c:v>0.2973684210526315</c:v>
                </c:pt>
                <c:pt idx="534">
                  <c:v>0.31842105263157894</c:v>
                </c:pt>
                <c:pt idx="535">
                  <c:v>0.31842105263157894</c:v>
                </c:pt>
                <c:pt idx="536">
                  <c:v>0.31666666666666665</c:v>
                </c:pt>
                <c:pt idx="537">
                  <c:v>0.31929824561403497</c:v>
                </c:pt>
                <c:pt idx="538">
                  <c:v>0.33157894736842097</c:v>
                </c:pt>
                <c:pt idx="539">
                  <c:v>0.34122807017543844</c:v>
                </c:pt>
                <c:pt idx="540">
                  <c:v>0.40087719298245617</c:v>
                </c:pt>
                <c:pt idx="541">
                  <c:v>0.4096491228070176</c:v>
                </c:pt>
                <c:pt idx="542">
                  <c:v>0.47631578947368403</c:v>
                </c:pt>
                <c:pt idx="543">
                  <c:v>0.46052631578947345</c:v>
                </c:pt>
                <c:pt idx="544">
                  <c:v>0.47280710526315795</c:v>
                </c:pt>
                <c:pt idx="545">
                  <c:v>0.47280710526315795</c:v>
                </c:pt>
                <c:pt idx="546">
                  <c:v>0.42719298245614024</c:v>
                </c:pt>
                <c:pt idx="547">
                  <c:v>0.43157894736842106</c:v>
                </c:pt>
                <c:pt idx="548">
                  <c:v>0.41578938596491222</c:v>
                </c:pt>
                <c:pt idx="549">
                  <c:v>0.46842105263157885</c:v>
                </c:pt>
                <c:pt idx="550">
                  <c:v>0.48508771929824546</c:v>
                </c:pt>
                <c:pt idx="551">
                  <c:v>0.45701763157894737</c:v>
                </c:pt>
                <c:pt idx="552">
                  <c:v>0.43157894736842106</c:v>
                </c:pt>
                <c:pt idx="553">
                  <c:v>0.46666657894736852</c:v>
                </c:pt>
                <c:pt idx="554">
                  <c:v>0.47982464912280687</c:v>
                </c:pt>
                <c:pt idx="555">
                  <c:v>0.43684201754385965</c:v>
                </c:pt>
                <c:pt idx="556">
                  <c:v>0.48245614035087692</c:v>
                </c:pt>
                <c:pt idx="557">
                  <c:v>0.44824561403508789</c:v>
                </c:pt>
                <c:pt idx="558">
                  <c:v>0.40877184210526329</c:v>
                </c:pt>
                <c:pt idx="559">
                  <c:v>0.4017543859649122</c:v>
                </c:pt>
                <c:pt idx="560">
                  <c:v>0.4096491228070176</c:v>
                </c:pt>
                <c:pt idx="561">
                  <c:v>0.40701763157894733</c:v>
                </c:pt>
                <c:pt idx="562">
                  <c:v>0.42894745614035079</c:v>
                </c:pt>
                <c:pt idx="563">
                  <c:v>0.4096491228070176</c:v>
                </c:pt>
                <c:pt idx="564">
                  <c:v>0.40263157894736845</c:v>
                </c:pt>
                <c:pt idx="565">
                  <c:v>0.39912280701754366</c:v>
                </c:pt>
                <c:pt idx="566">
                  <c:v>0.4491228070175437</c:v>
                </c:pt>
                <c:pt idx="567">
                  <c:v>0.47631578947368403</c:v>
                </c:pt>
                <c:pt idx="568">
                  <c:v>0.44210535087719283</c:v>
                </c:pt>
                <c:pt idx="569">
                  <c:v>0.41929824561403506</c:v>
                </c:pt>
                <c:pt idx="570">
                  <c:v>0.42280692982456158</c:v>
                </c:pt>
                <c:pt idx="571">
                  <c:v>0.40438596491228074</c:v>
                </c:pt>
                <c:pt idx="572">
                  <c:v>0.42719298245614024</c:v>
                </c:pt>
                <c:pt idx="573">
                  <c:v>0.43070166666666676</c:v>
                </c:pt>
                <c:pt idx="574">
                  <c:v>0.42368421052631589</c:v>
                </c:pt>
                <c:pt idx="575">
                  <c:v>0.42368421052631589</c:v>
                </c:pt>
                <c:pt idx="576">
                  <c:v>0.40438596491228074</c:v>
                </c:pt>
                <c:pt idx="577">
                  <c:v>0.42017552631578936</c:v>
                </c:pt>
                <c:pt idx="578">
                  <c:v>0.36491228070175441</c:v>
                </c:pt>
                <c:pt idx="579">
                  <c:v>0.31052631578947354</c:v>
                </c:pt>
                <c:pt idx="580">
                  <c:v>0.31315789473684208</c:v>
                </c:pt>
                <c:pt idx="581">
                  <c:v>0.32105263157894748</c:v>
                </c:pt>
                <c:pt idx="582">
                  <c:v>0.29912280701754379</c:v>
                </c:pt>
                <c:pt idx="583">
                  <c:v>0.29385964912280693</c:v>
                </c:pt>
                <c:pt idx="584">
                  <c:v>0.35526315789473673</c:v>
                </c:pt>
                <c:pt idx="585">
                  <c:v>0.41666666666666652</c:v>
                </c:pt>
                <c:pt idx="586">
                  <c:v>0.50701754385964914</c:v>
                </c:pt>
                <c:pt idx="587">
                  <c:v>0.47017543859649136</c:v>
                </c:pt>
                <c:pt idx="588">
                  <c:v>0.4491228070175437</c:v>
                </c:pt>
                <c:pt idx="589">
                  <c:v>0.44736842105263164</c:v>
                </c:pt>
                <c:pt idx="590">
                  <c:v>0.4692982456140351</c:v>
                </c:pt>
                <c:pt idx="591">
                  <c:v>0.46052631578947345</c:v>
                </c:pt>
                <c:pt idx="592">
                  <c:v>0.46754385964912282</c:v>
                </c:pt>
                <c:pt idx="593">
                  <c:v>0.49035087719298232</c:v>
                </c:pt>
                <c:pt idx="594">
                  <c:v>0.4692982456140351</c:v>
                </c:pt>
                <c:pt idx="595">
                  <c:v>0.46754385964912282</c:v>
                </c:pt>
                <c:pt idx="596">
                  <c:v>0.47894745614035084</c:v>
                </c:pt>
                <c:pt idx="597">
                  <c:v>0.48157885964912261</c:v>
                </c:pt>
                <c:pt idx="598">
                  <c:v>0.46052631578947345</c:v>
                </c:pt>
                <c:pt idx="599">
                  <c:v>0.44649122807017516</c:v>
                </c:pt>
                <c:pt idx="600">
                  <c:v>0.36228070175438587</c:v>
                </c:pt>
                <c:pt idx="601">
                  <c:v>0.39122807017543848</c:v>
                </c:pt>
                <c:pt idx="602">
                  <c:v>0.37280701754385959</c:v>
                </c:pt>
                <c:pt idx="603">
                  <c:v>0.37368421052631584</c:v>
                </c:pt>
                <c:pt idx="604">
                  <c:v>0.39122807017543848</c:v>
                </c:pt>
                <c:pt idx="605">
                  <c:v>0.44122807017543852</c:v>
                </c:pt>
                <c:pt idx="606">
                  <c:v>0.44824561403508789</c:v>
                </c:pt>
                <c:pt idx="607">
                  <c:v>0.42368421052631589</c:v>
                </c:pt>
                <c:pt idx="608">
                  <c:v>0.39473684210526305</c:v>
                </c:pt>
                <c:pt idx="609">
                  <c:v>0.40263157894736845</c:v>
                </c:pt>
                <c:pt idx="610">
                  <c:v>0.3833333333333333</c:v>
                </c:pt>
                <c:pt idx="611">
                  <c:v>0.36842105263157898</c:v>
                </c:pt>
                <c:pt idx="612">
                  <c:v>0.40526315789473677</c:v>
                </c:pt>
                <c:pt idx="613">
                  <c:v>0.3833333333333333</c:v>
                </c:pt>
                <c:pt idx="614">
                  <c:v>0.37982456140350873</c:v>
                </c:pt>
                <c:pt idx="615">
                  <c:v>0.37280701754385959</c:v>
                </c:pt>
                <c:pt idx="616">
                  <c:v>0.38596491228070184</c:v>
                </c:pt>
                <c:pt idx="617">
                  <c:v>0.37280701754385959</c:v>
                </c:pt>
                <c:pt idx="618">
                  <c:v>0.38508771929824559</c:v>
                </c:pt>
                <c:pt idx="619">
                  <c:v>0.36140350877192984</c:v>
                </c:pt>
                <c:pt idx="620">
                  <c:v>0.37631578947368416</c:v>
                </c:pt>
                <c:pt idx="621">
                  <c:v>0.39473684210526305</c:v>
                </c:pt>
                <c:pt idx="622">
                  <c:v>0.39385964912280702</c:v>
                </c:pt>
                <c:pt idx="623">
                  <c:v>0.4096491228070176</c:v>
                </c:pt>
                <c:pt idx="624">
                  <c:v>0.3789473684210527</c:v>
                </c:pt>
                <c:pt idx="625">
                  <c:v>0.33684210526315783</c:v>
                </c:pt>
                <c:pt idx="626">
                  <c:v>0.28947368421052611</c:v>
                </c:pt>
                <c:pt idx="627">
                  <c:v>0.23596491228070171</c:v>
                </c:pt>
                <c:pt idx="628">
                  <c:v>0.25</c:v>
                </c:pt>
                <c:pt idx="629">
                  <c:v>0.22017543859649114</c:v>
                </c:pt>
                <c:pt idx="630">
                  <c:v>0.23333333333333339</c:v>
                </c:pt>
                <c:pt idx="631">
                  <c:v>0.22105263157894739</c:v>
                </c:pt>
                <c:pt idx="632">
                  <c:v>0.24824561403508771</c:v>
                </c:pt>
                <c:pt idx="633">
                  <c:v>0.26666666666666661</c:v>
                </c:pt>
                <c:pt idx="634">
                  <c:v>0.31754385964912268</c:v>
                </c:pt>
                <c:pt idx="635">
                  <c:v>0.35964912280701755</c:v>
                </c:pt>
                <c:pt idx="636">
                  <c:v>0.39035087719298245</c:v>
                </c:pt>
                <c:pt idx="637">
                  <c:v>0.41929824561403506</c:v>
                </c:pt>
                <c:pt idx="638">
                  <c:v>0.4017543859649122</c:v>
                </c:pt>
                <c:pt idx="639">
                  <c:v>0.40263157894736845</c:v>
                </c:pt>
                <c:pt idx="640">
                  <c:v>0.41228070175438614</c:v>
                </c:pt>
                <c:pt idx="641">
                  <c:v>0.4096491228070176</c:v>
                </c:pt>
                <c:pt idx="642">
                  <c:v>0.44122807017543852</c:v>
                </c:pt>
                <c:pt idx="643">
                  <c:v>0.44035087719298249</c:v>
                </c:pt>
                <c:pt idx="644">
                  <c:v>0.4350878070175439</c:v>
                </c:pt>
                <c:pt idx="645">
                  <c:v>0.4263157894736842</c:v>
                </c:pt>
                <c:pt idx="646">
                  <c:v>0.47719298245614028</c:v>
                </c:pt>
                <c:pt idx="647">
                  <c:v>0.47719298245614028</c:v>
                </c:pt>
                <c:pt idx="648">
                  <c:v>0.44736842105263164</c:v>
                </c:pt>
                <c:pt idx="649">
                  <c:v>0.450000087719298</c:v>
                </c:pt>
                <c:pt idx="650">
                  <c:v>0.49035087719298232</c:v>
                </c:pt>
                <c:pt idx="651">
                  <c:v>0.43859649122806998</c:v>
                </c:pt>
                <c:pt idx="652">
                  <c:v>0.41491219298245618</c:v>
                </c:pt>
                <c:pt idx="653">
                  <c:v>0.40877184210526329</c:v>
                </c:pt>
                <c:pt idx="654">
                  <c:v>0.40350877192982448</c:v>
                </c:pt>
                <c:pt idx="655">
                  <c:v>0.41929824561403506</c:v>
                </c:pt>
                <c:pt idx="656">
                  <c:v>0.42719298245614024</c:v>
                </c:pt>
                <c:pt idx="657">
                  <c:v>0.37807017543859645</c:v>
                </c:pt>
                <c:pt idx="658">
                  <c:v>0.36403508771929816</c:v>
                </c:pt>
                <c:pt idx="659">
                  <c:v>0.3631578947368419</c:v>
                </c:pt>
                <c:pt idx="660">
                  <c:v>0.34473684210526323</c:v>
                </c:pt>
                <c:pt idx="661">
                  <c:v>0.32192982456140351</c:v>
                </c:pt>
                <c:pt idx="662">
                  <c:v>0.29561403508771922</c:v>
                </c:pt>
                <c:pt idx="663">
                  <c:v>0.2728070175438595</c:v>
                </c:pt>
                <c:pt idx="664">
                  <c:v>0.24912280701754375</c:v>
                </c:pt>
                <c:pt idx="665">
                  <c:v>0.25</c:v>
                </c:pt>
                <c:pt idx="666">
                  <c:v>0.24298245614035086</c:v>
                </c:pt>
                <c:pt idx="667">
                  <c:v>0.24561403508771917</c:v>
                </c:pt>
                <c:pt idx="668">
                  <c:v>0.24736842105263168</c:v>
                </c:pt>
                <c:pt idx="669">
                  <c:v>0.26052631578947349</c:v>
                </c:pt>
                <c:pt idx="670">
                  <c:v>0.29561403508771922</c:v>
                </c:pt>
                <c:pt idx="671">
                  <c:v>0.2973684210526315</c:v>
                </c:pt>
                <c:pt idx="672">
                  <c:v>0.30263157894736836</c:v>
                </c:pt>
                <c:pt idx="673">
                  <c:v>0.2850877192982455</c:v>
                </c:pt>
                <c:pt idx="674">
                  <c:v>0.25</c:v>
                </c:pt>
                <c:pt idx="675">
                  <c:v>0.26315789473684204</c:v>
                </c:pt>
                <c:pt idx="676">
                  <c:v>0.26052631578947349</c:v>
                </c:pt>
                <c:pt idx="677">
                  <c:v>0.24649122807017543</c:v>
                </c:pt>
                <c:pt idx="678">
                  <c:v>0.24649122807017543</c:v>
                </c:pt>
                <c:pt idx="679">
                  <c:v>0.24561403508771917</c:v>
                </c:pt>
                <c:pt idx="680">
                  <c:v>0.24298245614035086</c:v>
                </c:pt>
                <c:pt idx="681">
                  <c:v>0.24736842105263168</c:v>
                </c:pt>
                <c:pt idx="682">
                  <c:v>0.262280701754386</c:v>
                </c:pt>
                <c:pt idx="683">
                  <c:v>0.27017543859649118</c:v>
                </c:pt>
                <c:pt idx="684">
                  <c:v>0.26578947368421035</c:v>
                </c:pt>
                <c:pt idx="685">
                  <c:v>0.2929824561403509</c:v>
                </c:pt>
                <c:pt idx="686">
                  <c:v>0.29912280701754379</c:v>
                </c:pt>
                <c:pt idx="687">
                  <c:v>0.29473684210526319</c:v>
                </c:pt>
                <c:pt idx="688">
                  <c:v>0.29385964912280693</c:v>
                </c:pt>
                <c:pt idx="689">
                  <c:v>0.2850877192982455</c:v>
                </c:pt>
                <c:pt idx="690">
                  <c:v>0.26842105263157889</c:v>
                </c:pt>
                <c:pt idx="691">
                  <c:v>0.26754385964912264</c:v>
                </c:pt>
                <c:pt idx="692">
                  <c:v>0.28333333333333344</c:v>
                </c:pt>
                <c:pt idx="693">
                  <c:v>0.29210526315789465</c:v>
                </c:pt>
                <c:pt idx="694">
                  <c:v>0.30175438596491233</c:v>
                </c:pt>
                <c:pt idx="695">
                  <c:v>0.34561403508771926</c:v>
                </c:pt>
                <c:pt idx="696">
                  <c:v>0.35438596491228069</c:v>
                </c:pt>
                <c:pt idx="697">
                  <c:v>0.37719298245614019</c:v>
                </c:pt>
                <c:pt idx="698">
                  <c:v>0.38508771929824559</c:v>
                </c:pt>
                <c:pt idx="699">
                  <c:v>0.39210526315789473</c:v>
                </c:pt>
                <c:pt idx="700">
                  <c:v>0.39385964912280702</c:v>
                </c:pt>
                <c:pt idx="701">
                  <c:v>0.42543859649122795</c:v>
                </c:pt>
                <c:pt idx="702">
                  <c:v>0.44561403508771935</c:v>
                </c:pt>
                <c:pt idx="703">
                  <c:v>0.43859649122806998</c:v>
                </c:pt>
                <c:pt idx="704">
                  <c:v>0.57631570175438607</c:v>
                </c:pt>
                <c:pt idx="705">
                  <c:v>0.49210526315789482</c:v>
                </c:pt>
                <c:pt idx="706">
                  <c:v>0.47543859649122799</c:v>
                </c:pt>
                <c:pt idx="707">
                  <c:v>0.45964903508771915</c:v>
                </c:pt>
                <c:pt idx="708">
                  <c:v>0.45263149122807023</c:v>
                </c:pt>
                <c:pt idx="709">
                  <c:v>0.44561403508771935</c:v>
                </c:pt>
                <c:pt idx="710">
                  <c:v>0.47719298245614028</c:v>
                </c:pt>
                <c:pt idx="711">
                  <c:v>0.48508771929824546</c:v>
                </c:pt>
                <c:pt idx="712">
                  <c:v>0.48596499999999976</c:v>
                </c:pt>
                <c:pt idx="713">
                  <c:v>0.47368412280701744</c:v>
                </c:pt>
                <c:pt idx="714">
                  <c:v>0.4956139473684209</c:v>
                </c:pt>
                <c:pt idx="715">
                  <c:v>0.47807017543859653</c:v>
                </c:pt>
                <c:pt idx="716">
                  <c:v>0.48684219298245601</c:v>
                </c:pt>
                <c:pt idx="717">
                  <c:v>0.48947368421052628</c:v>
                </c:pt>
                <c:pt idx="718">
                  <c:v>0.49298245614035086</c:v>
                </c:pt>
                <c:pt idx="719">
                  <c:v>0.50701754385964914</c:v>
                </c:pt>
                <c:pt idx="720">
                  <c:v>0.65175438596491198</c:v>
                </c:pt>
                <c:pt idx="721">
                  <c:v>0.75877184210526316</c:v>
                </c:pt>
                <c:pt idx="722">
                  <c:v>0.78421052631578947</c:v>
                </c:pt>
                <c:pt idx="723">
                  <c:v>0.8394735964912281</c:v>
                </c:pt>
                <c:pt idx="724">
                  <c:v>0.89999999999999991</c:v>
                </c:pt>
                <c:pt idx="725">
                  <c:v>0.88421052631578956</c:v>
                </c:pt>
                <c:pt idx="726">
                  <c:v>0.8394735964912281</c:v>
                </c:pt>
                <c:pt idx="727">
                  <c:v>0.87280701754385981</c:v>
                </c:pt>
                <c:pt idx="728">
                  <c:v>0.87719298245614019</c:v>
                </c:pt>
                <c:pt idx="729">
                  <c:v>0.8789473684210527</c:v>
                </c:pt>
                <c:pt idx="730">
                  <c:v>0.87017543859649127</c:v>
                </c:pt>
                <c:pt idx="731">
                  <c:v>0.85877201754385957</c:v>
                </c:pt>
                <c:pt idx="732">
                  <c:v>0.83596491228070158</c:v>
                </c:pt>
                <c:pt idx="733">
                  <c:v>0.82456131578947356</c:v>
                </c:pt>
                <c:pt idx="734">
                  <c:v>0.79649122807017547</c:v>
                </c:pt>
                <c:pt idx="735">
                  <c:v>0.80438596491228065</c:v>
                </c:pt>
                <c:pt idx="736">
                  <c:v>0.82631578947368411</c:v>
                </c:pt>
                <c:pt idx="737">
                  <c:v>0.84561412280701753</c:v>
                </c:pt>
                <c:pt idx="738">
                  <c:v>0.86403508771929816</c:v>
                </c:pt>
                <c:pt idx="739">
                  <c:v>0.95614026315789458</c:v>
                </c:pt>
                <c:pt idx="740">
                  <c:v>0.98421061403508747</c:v>
                </c:pt>
                <c:pt idx="741">
                  <c:v>0.98508763157894741</c:v>
                </c:pt>
                <c:pt idx="742">
                  <c:v>1.0315789473684212</c:v>
                </c:pt>
                <c:pt idx="743">
                  <c:v>0.96140359649122797</c:v>
                </c:pt>
                <c:pt idx="744">
                  <c:v>0.96315780701754394</c:v>
                </c:pt>
                <c:pt idx="745">
                  <c:v>0.96578947368421053</c:v>
                </c:pt>
                <c:pt idx="746">
                  <c:v>0.96491228070175428</c:v>
                </c:pt>
                <c:pt idx="747">
                  <c:v>0.95</c:v>
                </c:pt>
                <c:pt idx="748">
                  <c:v>0.94736850877192968</c:v>
                </c:pt>
                <c:pt idx="749">
                  <c:v>0.93508763157894736</c:v>
                </c:pt>
                <c:pt idx="750">
                  <c:v>0.93947377192982451</c:v>
                </c:pt>
                <c:pt idx="751">
                  <c:v>1.0122807894736838</c:v>
                </c:pt>
                <c:pt idx="752">
                  <c:v>1.0114035087719295</c:v>
                </c:pt>
                <c:pt idx="753">
                  <c:v>0.99561403508771917</c:v>
                </c:pt>
                <c:pt idx="754">
                  <c:v>0.99035096491228058</c:v>
                </c:pt>
                <c:pt idx="755">
                  <c:v>0.98421061403508747</c:v>
                </c:pt>
                <c:pt idx="756">
                  <c:v>0.98684210526315774</c:v>
                </c:pt>
                <c:pt idx="757">
                  <c:v>0.95614026315789458</c:v>
                </c:pt>
                <c:pt idx="758">
                  <c:v>0.97280701754385945</c:v>
                </c:pt>
                <c:pt idx="759">
                  <c:v>1.0824561403508768</c:v>
                </c:pt>
                <c:pt idx="760">
                  <c:v>1.0807016666666667</c:v>
                </c:pt>
                <c:pt idx="761">
                  <c:v>1.0771929824561401</c:v>
                </c:pt>
                <c:pt idx="762">
                  <c:v>1.1614034210526314</c:v>
                </c:pt>
                <c:pt idx="763">
                  <c:v>1.1377193859649122</c:v>
                </c:pt>
                <c:pt idx="764">
                  <c:v>1.0894736842105264</c:v>
                </c:pt>
                <c:pt idx="765">
                  <c:v>1.0438595614035089</c:v>
                </c:pt>
                <c:pt idx="766">
                  <c:v>1.0938597368421052</c:v>
                </c:pt>
                <c:pt idx="767">
                  <c:v>1.0385964912280699</c:v>
                </c:pt>
                <c:pt idx="768">
                  <c:v>1.0307017543859649</c:v>
                </c:pt>
                <c:pt idx="769">
                  <c:v>1.0078946491228069</c:v>
                </c:pt>
                <c:pt idx="770">
                  <c:v>1.0008771052631578</c:v>
                </c:pt>
                <c:pt idx="771">
                  <c:v>0.98245614035087736</c:v>
                </c:pt>
                <c:pt idx="772">
                  <c:v>0.96491228070175428</c:v>
                </c:pt>
                <c:pt idx="773">
                  <c:v>0.97368421052631571</c:v>
                </c:pt>
                <c:pt idx="774">
                  <c:v>1.0061404385964909</c:v>
                </c:pt>
                <c:pt idx="775">
                  <c:v>0.97982456140350882</c:v>
                </c:pt>
                <c:pt idx="776">
                  <c:v>0.97894728070175452</c:v>
                </c:pt>
                <c:pt idx="777">
                  <c:v>0.95350877192982453</c:v>
                </c:pt>
                <c:pt idx="778">
                  <c:v>0.93859649122807021</c:v>
                </c:pt>
                <c:pt idx="779">
                  <c:v>0.94912271929824565</c:v>
                </c:pt>
                <c:pt idx="780">
                  <c:v>0.98859649122807025</c:v>
                </c:pt>
                <c:pt idx="781">
                  <c:v>0.99473684210526292</c:v>
                </c:pt>
                <c:pt idx="782">
                  <c:v>0.95350877192982453</c:v>
                </c:pt>
                <c:pt idx="783">
                  <c:v>0.91754394736842104</c:v>
                </c:pt>
                <c:pt idx="784">
                  <c:v>0.98596482456140344</c:v>
                </c:pt>
                <c:pt idx="785">
                  <c:v>0.97368421052631571</c:v>
                </c:pt>
                <c:pt idx="786">
                  <c:v>0.95350877192982453</c:v>
                </c:pt>
                <c:pt idx="787">
                  <c:v>0.91929815789473701</c:v>
                </c:pt>
                <c:pt idx="788">
                  <c:v>0.90482456140350864</c:v>
                </c:pt>
                <c:pt idx="789">
                  <c:v>0.85877201754385957</c:v>
                </c:pt>
                <c:pt idx="790">
                  <c:v>0.85614035087719298</c:v>
                </c:pt>
                <c:pt idx="791">
                  <c:v>0.84210526315789469</c:v>
                </c:pt>
                <c:pt idx="792">
                  <c:v>0.92719289473684219</c:v>
                </c:pt>
                <c:pt idx="793">
                  <c:v>0.9763158771929823</c:v>
                </c:pt>
                <c:pt idx="794">
                  <c:v>0.95877192982456116</c:v>
                </c:pt>
                <c:pt idx="795">
                  <c:v>0.99385964912280689</c:v>
                </c:pt>
                <c:pt idx="796">
                  <c:v>1.0052632456140351</c:v>
                </c:pt>
                <c:pt idx="797">
                  <c:v>1.0403508771929824</c:v>
                </c:pt>
                <c:pt idx="798">
                  <c:v>1.0298244736842106</c:v>
                </c:pt>
                <c:pt idx="799">
                  <c:v>1.0394736842105261</c:v>
                </c:pt>
                <c:pt idx="800">
                  <c:v>1.0614035087719298</c:v>
                </c:pt>
                <c:pt idx="801">
                  <c:v>1.0771929824561401</c:v>
                </c:pt>
                <c:pt idx="802">
                  <c:v>1.0745614035087718</c:v>
                </c:pt>
                <c:pt idx="803">
                  <c:v>1.1289473684210525</c:v>
                </c:pt>
                <c:pt idx="804">
                  <c:v>1.2298245614035088</c:v>
                </c:pt>
                <c:pt idx="805">
                  <c:v>1.3622807017543859</c:v>
                </c:pt>
                <c:pt idx="806">
                  <c:v>1.3175438596491227</c:v>
                </c:pt>
                <c:pt idx="807">
                  <c:v>1.3166666666666664</c:v>
                </c:pt>
                <c:pt idx="808">
                  <c:v>1.2877192982456136</c:v>
                </c:pt>
                <c:pt idx="809">
                  <c:v>1.3535087719298242</c:v>
                </c:pt>
                <c:pt idx="810">
                  <c:v>1.4578947368421051</c:v>
                </c:pt>
                <c:pt idx="811">
                  <c:v>1.3754385964912279</c:v>
                </c:pt>
                <c:pt idx="812">
                  <c:v>1.3728069298245611</c:v>
                </c:pt>
                <c:pt idx="813">
                  <c:v>1.3903508771929824</c:v>
                </c:pt>
                <c:pt idx="814">
                  <c:v>1.4666667543859648</c:v>
                </c:pt>
                <c:pt idx="815">
                  <c:v>1.4605262280701754</c:v>
                </c:pt>
                <c:pt idx="816">
                  <c:v>1.462280701754386</c:v>
                </c:pt>
                <c:pt idx="817">
                  <c:v>1.4464911403508771</c:v>
                </c:pt>
                <c:pt idx="818">
                  <c:v>1.4587720175438594</c:v>
                </c:pt>
                <c:pt idx="819">
                  <c:v>1.4578947368421051</c:v>
                </c:pt>
                <c:pt idx="820">
                  <c:v>1.4728071052631577</c:v>
                </c:pt>
                <c:pt idx="821">
                  <c:v>1.490350789473684</c:v>
                </c:pt>
                <c:pt idx="822">
                  <c:v>1.5</c:v>
                </c:pt>
                <c:pt idx="823">
                  <c:v>1.4692982456140351</c:v>
                </c:pt>
                <c:pt idx="824">
                  <c:v>1.4552631578947368</c:v>
                </c:pt>
                <c:pt idx="825">
                  <c:v>1.4535086842105263</c:v>
                </c:pt>
                <c:pt idx="826">
                  <c:v>1.4578947368421051</c:v>
                </c:pt>
                <c:pt idx="827">
                  <c:v>1.4491228070175439</c:v>
                </c:pt>
                <c:pt idx="828">
                  <c:v>1.4166665789473685</c:v>
                </c:pt>
                <c:pt idx="829">
                  <c:v>1.4701754385964914</c:v>
                </c:pt>
                <c:pt idx="830">
                  <c:v>1.4605262280701754</c:v>
                </c:pt>
                <c:pt idx="831">
                  <c:v>1.45263149122807</c:v>
                </c:pt>
                <c:pt idx="832">
                  <c:v>1.7824560526315789</c:v>
                </c:pt>
                <c:pt idx="833">
                  <c:v>1.8666666666666667</c:v>
                </c:pt>
                <c:pt idx="834">
                  <c:v>1.7447369298245614</c:v>
                </c:pt>
                <c:pt idx="835">
                  <c:v>1.6640351754385962</c:v>
                </c:pt>
                <c:pt idx="836">
                  <c:v>1.6298245614035087</c:v>
                </c:pt>
                <c:pt idx="837">
                  <c:v>1.6482457017543859</c:v>
                </c:pt>
                <c:pt idx="838">
                  <c:v>1.7429824561403509</c:v>
                </c:pt>
                <c:pt idx="839">
                  <c:v>1.7307016666666666</c:v>
                </c:pt>
                <c:pt idx="840">
                  <c:v>1.6921053508771928</c:v>
                </c:pt>
                <c:pt idx="841">
                  <c:v>1.6798244736842105</c:v>
                </c:pt>
                <c:pt idx="842">
                  <c:v>1.6657893859649122</c:v>
                </c:pt>
                <c:pt idx="843">
                  <c:v>1.6403508771929824</c:v>
                </c:pt>
                <c:pt idx="844">
                  <c:v>1.5894736842105264</c:v>
                </c:pt>
                <c:pt idx="845">
                  <c:v>1.5921051754385962</c:v>
                </c:pt>
                <c:pt idx="846">
                  <c:v>1.6254385964912279</c:v>
                </c:pt>
                <c:pt idx="847">
                  <c:v>1.6412281578947367</c:v>
                </c:pt>
                <c:pt idx="848">
                  <c:v>1.6859649999999999</c:v>
                </c:pt>
                <c:pt idx="849">
                  <c:v>1.6350878070175439</c:v>
                </c:pt>
                <c:pt idx="850">
                  <c:v>1.6122807894736839</c:v>
                </c:pt>
                <c:pt idx="851">
                  <c:v>1.5385965789473683</c:v>
                </c:pt>
                <c:pt idx="852">
                  <c:v>1.5061403508771929</c:v>
                </c:pt>
                <c:pt idx="853">
                  <c:v>1.5192981578947369</c:v>
                </c:pt>
                <c:pt idx="854">
                  <c:v>1.5859649122807018</c:v>
                </c:pt>
                <c:pt idx="855">
                  <c:v>1.6271930701754385</c:v>
                </c:pt>
                <c:pt idx="856">
                  <c:v>1.6096491228070176</c:v>
                </c:pt>
                <c:pt idx="857">
                  <c:v>1.5991227192982458</c:v>
                </c:pt>
                <c:pt idx="858">
                  <c:v>1.6429823684210527</c:v>
                </c:pt>
                <c:pt idx="859">
                  <c:v>1.7771929824561403</c:v>
                </c:pt>
                <c:pt idx="860">
                  <c:v>1.7815788596491227</c:v>
                </c:pt>
                <c:pt idx="861">
                  <c:v>1.818421140350877</c:v>
                </c:pt>
                <c:pt idx="862">
                  <c:v>1.8359650877192983</c:v>
                </c:pt>
                <c:pt idx="863">
                  <c:v>1.8210526315789468</c:v>
                </c:pt>
                <c:pt idx="864">
                  <c:v>1.7184210526315788</c:v>
                </c:pt>
                <c:pt idx="865">
                  <c:v>1.6622807017543861</c:v>
                </c:pt>
                <c:pt idx="866">
                  <c:v>1.621052543859649</c:v>
                </c:pt>
                <c:pt idx="867">
                  <c:v>1.6438595614035085</c:v>
                </c:pt>
                <c:pt idx="868">
                  <c:v>1.6236842105263158</c:v>
                </c:pt>
                <c:pt idx="869">
                  <c:v>1.6096491228070176</c:v>
                </c:pt>
                <c:pt idx="870">
                  <c:v>1.5675438596491227</c:v>
                </c:pt>
                <c:pt idx="871">
                  <c:v>1.5385965789473683</c:v>
                </c:pt>
                <c:pt idx="872">
                  <c:v>1.5991227192982458</c:v>
                </c:pt>
                <c:pt idx="873">
                  <c:v>1.7359649999999998</c:v>
                </c:pt>
                <c:pt idx="874">
                  <c:v>1.8192981578947371</c:v>
                </c:pt>
                <c:pt idx="875">
                  <c:v>1.82543850877193</c:v>
                </c:pt>
                <c:pt idx="876">
                  <c:v>1.7991228070175436</c:v>
                </c:pt>
                <c:pt idx="877">
                  <c:v>1.8210526315789468</c:v>
                </c:pt>
                <c:pt idx="878">
                  <c:v>2.0736842982456136</c:v>
                </c:pt>
                <c:pt idx="879">
                  <c:v>2.0157895614035088</c:v>
                </c:pt>
                <c:pt idx="880">
                  <c:v>1.9763157894736842</c:v>
                </c:pt>
                <c:pt idx="881">
                  <c:v>1.9903508771929825</c:v>
                </c:pt>
                <c:pt idx="882">
                  <c:v>1.9675440350877191</c:v>
                </c:pt>
                <c:pt idx="883">
                  <c:v>1.9614033333333336</c:v>
                </c:pt>
                <c:pt idx="884">
                  <c:v>1.9482457017543857</c:v>
                </c:pt>
                <c:pt idx="885">
                  <c:v>2.0043859649122808</c:v>
                </c:pt>
                <c:pt idx="886">
                  <c:v>2.0210525438596489</c:v>
                </c:pt>
                <c:pt idx="887">
                  <c:v>2.0692984210526313</c:v>
                </c:pt>
                <c:pt idx="888">
                  <c:v>2.122806842105263</c:v>
                </c:pt>
                <c:pt idx="889">
                  <c:v>2.2236842105263155</c:v>
                </c:pt>
                <c:pt idx="890">
                  <c:v>2.0842105263157893</c:v>
                </c:pt>
                <c:pt idx="891">
                  <c:v>2.0631577192982453</c:v>
                </c:pt>
                <c:pt idx="892">
                  <c:v>1.9912278947368418</c:v>
                </c:pt>
                <c:pt idx="893">
                  <c:v>1.9657895614035086</c:v>
                </c:pt>
                <c:pt idx="894">
                  <c:v>1.8780702631578947</c:v>
                </c:pt>
                <c:pt idx="895">
                  <c:v>1.8368421052631581</c:v>
                </c:pt>
                <c:pt idx="896">
                  <c:v>1.8114034210526313</c:v>
                </c:pt>
                <c:pt idx="897">
                  <c:v>1.7578948245614034</c:v>
                </c:pt>
                <c:pt idx="898">
                  <c:v>1.7657895614035084</c:v>
                </c:pt>
                <c:pt idx="899">
                  <c:v>1.7324561403508771</c:v>
                </c:pt>
                <c:pt idx="900">
                  <c:v>1.7429824561403509</c:v>
                </c:pt>
                <c:pt idx="901">
                  <c:v>1.7315788596491228</c:v>
                </c:pt>
                <c:pt idx="902">
                  <c:v>1.6035087719298247</c:v>
                </c:pt>
                <c:pt idx="903">
                  <c:v>1.4815790350877194</c:v>
                </c:pt>
                <c:pt idx="904">
                  <c:v>1.4570175438596493</c:v>
                </c:pt>
                <c:pt idx="905">
                  <c:v>1.509649210526316</c:v>
                </c:pt>
                <c:pt idx="906">
                  <c:v>1.5122806140350877</c:v>
                </c:pt>
                <c:pt idx="907">
                  <c:v>1.6666666666666665</c:v>
                </c:pt>
                <c:pt idx="908">
                  <c:v>1.6122807894736839</c:v>
                </c:pt>
                <c:pt idx="909">
                  <c:v>1.604386052631579</c:v>
                </c:pt>
                <c:pt idx="910">
                  <c:v>1.5991227192982458</c:v>
                </c:pt>
                <c:pt idx="911">
                  <c:v>1.6359648245614036</c:v>
                </c:pt>
                <c:pt idx="912">
                  <c:v>1.7710526315789474</c:v>
                </c:pt>
                <c:pt idx="913">
                  <c:v>1.7833333333333332</c:v>
                </c:pt>
                <c:pt idx="914">
                  <c:v>1.7561403508771929</c:v>
                </c:pt>
                <c:pt idx="915">
                  <c:v>1.75</c:v>
                </c:pt>
                <c:pt idx="916">
                  <c:v>1.8754385087719294</c:v>
                </c:pt>
                <c:pt idx="917">
                  <c:v>2.140350789473684</c:v>
                </c:pt>
                <c:pt idx="918">
                  <c:v>2.2052632456140349</c:v>
                </c:pt>
                <c:pt idx="919">
                  <c:v>2.0780701754385968</c:v>
                </c:pt>
                <c:pt idx="920">
                  <c:v>2.0807016666666667</c:v>
                </c:pt>
                <c:pt idx="921">
                  <c:v>1.9929823684210524</c:v>
                </c:pt>
                <c:pt idx="922">
                  <c:v>1.7517544736842101</c:v>
                </c:pt>
                <c:pt idx="923">
                  <c:v>1.7473684210526317</c:v>
                </c:pt>
                <c:pt idx="924">
                  <c:v>1.7412280701754383</c:v>
                </c:pt>
                <c:pt idx="925">
                  <c:v>1.7175438596491226</c:v>
                </c:pt>
                <c:pt idx="926">
                  <c:v>1.6035087719298247</c:v>
                </c:pt>
                <c:pt idx="927">
                  <c:v>1.5403507894736843</c:v>
                </c:pt>
                <c:pt idx="928">
                  <c:v>1.6412281578947367</c:v>
                </c:pt>
                <c:pt idx="929">
                  <c:v>1.5614035964912278</c:v>
                </c:pt>
                <c:pt idx="930">
                  <c:v>1.5175439473684209</c:v>
                </c:pt>
                <c:pt idx="931">
                  <c:v>1.6219297368421053</c:v>
                </c:pt>
                <c:pt idx="932">
                  <c:v>1.5105264035087718</c:v>
                </c:pt>
                <c:pt idx="933">
                  <c:v>1.5271928947368423</c:v>
                </c:pt>
                <c:pt idx="934">
                  <c:v>1.4447369298245611</c:v>
                </c:pt>
                <c:pt idx="935">
                  <c:v>1.3368420175438596</c:v>
                </c:pt>
                <c:pt idx="936">
                  <c:v>1.3701754385964913</c:v>
                </c:pt>
                <c:pt idx="937">
                  <c:v>1.2964912280701753</c:v>
                </c:pt>
                <c:pt idx="938">
                  <c:v>1.2903509649122809</c:v>
                </c:pt>
                <c:pt idx="939">
                  <c:v>1.3500000877192981</c:v>
                </c:pt>
                <c:pt idx="940">
                  <c:v>1.3219297368421055</c:v>
                </c:pt>
                <c:pt idx="941">
                  <c:v>1.3500000877192981</c:v>
                </c:pt>
                <c:pt idx="942">
                  <c:v>1.4035087719298245</c:v>
                </c:pt>
                <c:pt idx="943">
                  <c:v>1.4649122807017543</c:v>
                </c:pt>
                <c:pt idx="944">
                  <c:v>1.5175439473684209</c:v>
                </c:pt>
                <c:pt idx="945">
                  <c:v>1.537719298245614</c:v>
                </c:pt>
                <c:pt idx="946">
                  <c:v>1.4333333333333331</c:v>
                </c:pt>
                <c:pt idx="947">
                  <c:v>1.3228070175438598</c:v>
                </c:pt>
                <c:pt idx="948">
                  <c:v>1.2929823684210526</c:v>
                </c:pt>
                <c:pt idx="949">
                  <c:v>1.2964912280701753</c:v>
                </c:pt>
                <c:pt idx="950">
                  <c:v>1.3254385964912281</c:v>
                </c:pt>
                <c:pt idx="951">
                  <c:v>1.2807017543859649</c:v>
                </c:pt>
                <c:pt idx="952">
                  <c:v>1.305263245614035</c:v>
                </c:pt>
                <c:pt idx="953">
                  <c:v>1.4192982456140348</c:v>
                </c:pt>
                <c:pt idx="954">
                  <c:v>1.4307016666666668</c:v>
                </c:pt>
                <c:pt idx="955">
                  <c:v>1.3464912280701755</c:v>
                </c:pt>
                <c:pt idx="956">
                  <c:v>1.3385964912280701</c:v>
                </c:pt>
                <c:pt idx="957">
                  <c:v>1.3482456140350876</c:v>
                </c:pt>
                <c:pt idx="958">
                  <c:v>1.3491228947368419</c:v>
                </c:pt>
                <c:pt idx="959">
                  <c:v>1.3473684210526318</c:v>
                </c:pt>
                <c:pt idx="960">
                  <c:v>1.4017542982456139</c:v>
                </c:pt>
                <c:pt idx="961">
                  <c:v>1.4929824561403509</c:v>
                </c:pt>
                <c:pt idx="962">
                  <c:v>1.4000000877192984</c:v>
                </c:pt>
                <c:pt idx="963">
                  <c:v>1.4201754385964911</c:v>
                </c:pt>
                <c:pt idx="964">
                  <c:v>1.4333333333333331</c:v>
                </c:pt>
                <c:pt idx="965">
                  <c:v>1.4763157894736842</c:v>
                </c:pt>
                <c:pt idx="966">
                  <c:v>1.5754386842105261</c:v>
                </c:pt>
                <c:pt idx="967">
                  <c:v>1.6824561403508769</c:v>
                </c:pt>
                <c:pt idx="968">
                  <c:v>1.6447368421052628</c:v>
                </c:pt>
                <c:pt idx="969">
                  <c:v>1.6394736842105262</c:v>
                </c:pt>
                <c:pt idx="970">
                  <c:v>1.6885964912280698</c:v>
                </c:pt>
                <c:pt idx="971">
                  <c:v>1.7763157894736841</c:v>
                </c:pt>
                <c:pt idx="972">
                  <c:v>1.8175437719298246</c:v>
                </c:pt>
                <c:pt idx="973">
                  <c:v>1.8578949122807016</c:v>
                </c:pt>
                <c:pt idx="974">
                  <c:v>1.7868421052631578</c:v>
                </c:pt>
                <c:pt idx="975">
                  <c:v>1.8482457017543861</c:v>
                </c:pt>
                <c:pt idx="976">
                  <c:v>1.8587719298245617</c:v>
                </c:pt>
                <c:pt idx="977">
                  <c:v>1.895613859649123</c:v>
                </c:pt>
                <c:pt idx="978">
                  <c:v>2.0008771052631582</c:v>
                </c:pt>
                <c:pt idx="979">
                  <c:v>2.081579035087719</c:v>
                </c:pt>
                <c:pt idx="980">
                  <c:v>2.1035088596491227</c:v>
                </c:pt>
                <c:pt idx="981">
                  <c:v>2.0991229824561404</c:v>
                </c:pt>
                <c:pt idx="982">
                  <c:v>2.164912456140351</c:v>
                </c:pt>
                <c:pt idx="983">
                  <c:v>2.2464910526315793</c:v>
                </c:pt>
                <c:pt idx="984">
                  <c:v>2.3684212280701753</c:v>
                </c:pt>
                <c:pt idx="985">
                  <c:v>2.4350877192982452</c:v>
                </c:pt>
                <c:pt idx="986">
                  <c:v>2.4912279824561403</c:v>
                </c:pt>
                <c:pt idx="987">
                  <c:v>2.5324561403508774</c:v>
                </c:pt>
                <c:pt idx="988">
                  <c:v>2.6026315789473684</c:v>
                </c:pt>
                <c:pt idx="989">
                  <c:v>2.5140351754385963</c:v>
                </c:pt>
                <c:pt idx="990">
                  <c:v>2.4912279824561403</c:v>
                </c:pt>
                <c:pt idx="991">
                  <c:v>2.4500001754385963</c:v>
                </c:pt>
                <c:pt idx="992">
                  <c:v>2.4447368421052635</c:v>
                </c:pt>
                <c:pt idx="993">
                  <c:v>2.390351052631579</c:v>
                </c:pt>
                <c:pt idx="994">
                  <c:v>2.3850877192982458</c:v>
                </c:pt>
                <c:pt idx="995">
                  <c:v>2.3859647368421051</c:v>
                </c:pt>
                <c:pt idx="996">
                  <c:v>2.3692982456140346</c:v>
                </c:pt>
                <c:pt idx="997">
                  <c:v>2.3570175438596492</c:v>
                </c:pt>
                <c:pt idx="998">
                  <c:v>2.3675437719298249</c:v>
                </c:pt>
                <c:pt idx="999">
                  <c:v>2.4105264035087717</c:v>
                </c:pt>
                <c:pt idx="1000">
                  <c:v>2.4807017543859646</c:v>
                </c:pt>
                <c:pt idx="1001">
                  <c:v>2.4745614912280698</c:v>
                </c:pt>
                <c:pt idx="1002">
                  <c:v>2.4614034210526317</c:v>
                </c:pt>
                <c:pt idx="1003">
                  <c:v>2.5210525438596494</c:v>
                </c:pt>
                <c:pt idx="1004">
                  <c:v>2.579824649122807</c:v>
                </c:pt>
                <c:pt idx="1005">
                  <c:v>2.6043859649122809</c:v>
                </c:pt>
                <c:pt idx="1006">
                  <c:v>2.8368422807017541</c:v>
                </c:pt>
                <c:pt idx="1007">
                  <c:v>2.8973684210526316</c:v>
                </c:pt>
                <c:pt idx="1008">
                  <c:v>3.0499998245614037</c:v>
                </c:pt>
                <c:pt idx="1009">
                  <c:v>3.0315788596491231</c:v>
                </c:pt>
                <c:pt idx="1010">
                  <c:v>3.0149122807017541</c:v>
                </c:pt>
                <c:pt idx="1011">
                  <c:v>3.0026316666666668</c:v>
                </c:pt>
                <c:pt idx="1012">
                  <c:v>2.9859648245614032</c:v>
                </c:pt>
                <c:pt idx="1013">
                  <c:v>2.9061402631578943</c:v>
                </c:pt>
                <c:pt idx="1014">
                  <c:v>2.6315791228070173</c:v>
                </c:pt>
                <c:pt idx="1015">
                  <c:v>2.5377194736842106</c:v>
                </c:pt>
                <c:pt idx="1016">
                  <c:v>2.6491226315789471</c:v>
                </c:pt>
                <c:pt idx="1017">
                  <c:v>2.617544035087719</c:v>
                </c:pt>
                <c:pt idx="1018">
                  <c:v>2.5087719298245612</c:v>
                </c:pt>
                <c:pt idx="1019">
                  <c:v>2.486842105263158</c:v>
                </c:pt>
                <c:pt idx="1020">
                  <c:v>2.4140349122807017</c:v>
                </c:pt>
                <c:pt idx="1021">
                  <c:v>2.3464914035087721</c:v>
                </c:pt>
                <c:pt idx="1022">
                  <c:v>2.3149123684210524</c:v>
                </c:pt>
                <c:pt idx="1023">
                  <c:v>2.3701752631578947</c:v>
                </c:pt>
                <c:pt idx="1024">
                  <c:v>2.390351052631579</c:v>
                </c:pt>
                <c:pt idx="1025">
                  <c:v>2.3464914035087721</c:v>
                </c:pt>
                <c:pt idx="1026">
                  <c:v>2.3938595614035085</c:v>
                </c:pt>
                <c:pt idx="1027">
                  <c:v>2.3324563157894733</c:v>
                </c:pt>
                <c:pt idx="1028">
                  <c:v>2.4793860526315785</c:v>
                </c:pt>
                <c:pt idx="1029">
                  <c:v>2.3535087719298242</c:v>
                </c:pt>
                <c:pt idx="1030">
                  <c:v>2.4070175438596495</c:v>
                </c:pt>
                <c:pt idx="1031">
                  <c:v>2.4359647368421049</c:v>
                </c:pt>
                <c:pt idx="1032">
                  <c:v>2.4087720175438592</c:v>
                </c:pt>
                <c:pt idx="1033">
                  <c:v>2.2833333333333332</c:v>
                </c:pt>
                <c:pt idx="1034">
                  <c:v>2.2684208771929826</c:v>
                </c:pt>
                <c:pt idx="1035">
                  <c:v>2.164912456140351</c:v>
                </c:pt>
                <c:pt idx="1036">
                  <c:v>2.2587721052631577</c:v>
                </c:pt>
                <c:pt idx="1037">
                  <c:v>2.264912368421053</c:v>
                </c:pt>
                <c:pt idx="1038">
                  <c:v>2.4236841228070172</c:v>
                </c:pt>
                <c:pt idx="1039">
                  <c:v>2.3499999122807016</c:v>
                </c:pt>
                <c:pt idx="1040">
                  <c:v>2.4482457017543857</c:v>
                </c:pt>
                <c:pt idx="1041">
                  <c:v>2.1833334210526312</c:v>
                </c:pt>
                <c:pt idx="1042">
                  <c:v>2.2780700877192981</c:v>
                </c:pt>
                <c:pt idx="1043">
                  <c:v>2.2008773684210521</c:v>
                </c:pt>
                <c:pt idx="1044">
                  <c:v>2.0192980701754384</c:v>
                </c:pt>
                <c:pt idx="1045">
                  <c:v>2.1096492105263156</c:v>
                </c:pt>
                <c:pt idx="1046">
                  <c:v>2.032456140350877</c:v>
                </c:pt>
                <c:pt idx="1047">
                  <c:v>2.0114036842105261</c:v>
                </c:pt>
                <c:pt idx="1048">
                  <c:v>2.000000087719298</c:v>
                </c:pt>
                <c:pt idx="1049">
                  <c:v>1.9789472807017545</c:v>
                </c:pt>
                <c:pt idx="1050">
                  <c:v>1.9982456140350875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D7A-4F35-BE9C-581D08543CF1}"/>
            </c:ext>
          </c:extLst>
        </c:ser>
        <c:ser>
          <c:idx val="1"/>
          <c:order val="1"/>
          <c:tx>
            <c:strRef>
              <c:f>TRUP!$C$1</c:f>
              <c:strCache>
                <c:ptCount val="1"/>
                <c:pt idx="0">
                  <c:v>S&amp;P 500 Return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050"/>
              <c:layout>
                <c:manualLayout>
                  <c:x val="-4.1062801932367325E-2"/>
                  <c:y val="-2.918642495710514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ED5CDDE-848F-4EFD-9324-DDEE24936784}" type="VALUE">
                      <a:rPr lang="en-US" b="1"/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solidFill>
                    <a:schemeClr val="tx1"/>
                  </a:solidFill>
                  <a:prstDash val="dash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910-480C-AFEA-227FF8A39F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TRUP!$A$2:$A$1052</c:f>
              <c:numCache>
                <c:formatCode>m/d/yyyy</c:formatCode>
                <c:ptCount val="1051"/>
                <c:pt idx="0">
                  <c:v>41838</c:v>
                </c:pt>
                <c:pt idx="1">
                  <c:v>41841</c:v>
                </c:pt>
                <c:pt idx="2">
                  <c:v>41842</c:v>
                </c:pt>
                <c:pt idx="3">
                  <c:v>41843</c:v>
                </c:pt>
                <c:pt idx="4">
                  <c:v>41844</c:v>
                </c:pt>
                <c:pt idx="5">
                  <c:v>41845</c:v>
                </c:pt>
                <c:pt idx="6">
                  <c:v>41848</c:v>
                </c:pt>
                <c:pt idx="7">
                  <c:v>41849</c:v>
                </c:pt>
                <c:pt idx="8">
                  <c:v>41850</c:v>
                </c:pt>
                <c:pt idx="9">
                  <c:v>41851</c:v>
                </c:pt>
                <c:pt idx="10">
                  <c:v>41852</c:v>
                </c:pt>
                <c:pt idx="11">
                  <c:v>41855</c:v>
                </c:pt>
                <c:pt idx="12">
                  <c:v>41856</c:v>
                </c:pt>
                <c:pt idx="13">
                  <c:v>41857</c:v>
                </c:pt>
                <c:pt idx="14">
                  <c:v>41858</c:v>
                </c:pt>
                <c:pt idx="15">
                  <c:v>41859</c:v>
                </c:pt>
                <c:pt idx="16">
                  <c:v>41862</c:v>
                </c:pt>
                <c:pt idx="17">
                  <c:v>41863</c:v>
                </c:pt>
                <c:pt idx="18">
                  <c:v>41864</c:v>
                </c:pt>
                <c:pt idx="19">
                  <c:v>41865</c:v>
                </c:pt>
                <c:pt idx="20">
                  <c:v>41866</c:v>
                </c:pt>
                <c:pt idx="21">
                  <c:v>41869</c:v>
                </c:pt>
                <c:pt idx="22">
                  <c:v>41870</c:v>
                </c:pt>
                <c:pt idx="23">
                  <c:v>41871</c:v>
                </c:pt>
                <c:pt idx="24">
                  <c:v>41872</c:v>
                </c:pt>
                <c:pt idx="25">
                  <c:v>41873</c:v>
                </c:pt>
                <c:pt idx="26">
                  <c:v>41876</c:v>
                </c:pt>
                <c:pt idx="27">
                  <c:v>41877</c:v>
                </c:pt>
                <c:pt idx="28">
                  <c:v>41878</c:v>
                </c:pt>
                <c:pt idx="29">
                  <c:v>41879</c:v>
                </c:pt>
                <c:pt idx="30">
                  <c:v>41880</c:v>
                </c:pt>
                <c:pt idx="31">
                  <c:v>41884</c:v>
                </c:pt>
                <c:pt idx="32">
                  <c:v>41885</c:v>
                </c:pt>
                <c:pt idx="33">
                  <c:v>41886</c:v>
                </c:pt>
                <c:pt idx="34">
                  <c:v>41887</c:v>
                </c:pt>
                <c:pt idx="35">
                  <c:v>41890</c:v>
                </c:pt>
                <c:pt idx="36">
                  <c:v>41891</c:v>
                </c:pt>
                <c:pt idx="37">
                  <c:v>41892</c:v>
                </c:pt>
                <c:pt idx="38">
                  <c:v>41893</c:v>
                </c:pt>
                <c:pt idx="39">
                  <c:v>41894</c:v>
                </c:pt>
                <c:pt idx="40">
                  <c:v>41897</c:v>
                </c:pt>
                <c:pt idx="41">
                  <c:v>41898</c:v>
                </c:pt>
                <c:pt idx="42">
                  <c:v>41899</c:v>
                </c:pt>
                <c:pt idx="43">
                  <c:v>41900</c:v>
                </c:pt>
                <c:pt idx="44">
                  <c:v>41901</c:v>
                </c:pt>
                <c:pt idx="45">
                  <c:v>41904</c:v>
                </c:pt>
                <c:pt idx="46">
                  <c:v>41905</c:v>
                </c:pt>
                <c:pt idx="47">
                  <c:v>41906</c:v>
                </c:pt>
                <c:pt idx="48">
                  <c:v>41907</c:v>
                </c:pt>
                <c:pt idx="49">
                  <c:v>41908</c:v>
                </c:pt>
                <c:pt idx="50">
                  <c:v>41911</c:v>
                </c:pt>
                <c:pt idx="51">
                  <c:v>41912</c:v>
                </c:pt>
                <c:pt idx="52">
                  <c:v>41913</c:v>
                </c:pt>
                <c:pt idx="53">
                  <c:v>41914</c:v>
                </c:pt>
                <c:pt idx="54">
                  <c:v>41915</c:v>
                </c:pt>
                <c:pt idx="55">
                  <c:v>41918</c:v>
                </c:pt>
                <c:pt idx="56">
                  <c:v>41919</c:v>
                </c:pt>
                <c:pt idx="57">
                  <c:v>41920</c:v>
                </c:pt>
                <c:pt idx="58">
                  <c:v>41921</c:v>
                </c:pt>
                <c:pt idx="59">
                  <c:v>41922</c:v>
                </c:pt>
                <c:pt idx="60">
                  <c:v>41925</c:v>
                </c:pt>
                <c:pt idx="61">
                  <c:v>41926</c:v>
                </c:pt>
                <c:pt idx="62">
                  <c:v>41927</c:v>
                </c:pt>
                <c:pt idx="63">
                  <c:v>41928</c:v>
                </c:pt>
                <c:pt idx="64">
                  <c:v>41929</c:v>
                </c:pt>
                <c:pt idx="65">
                  <c:v>41932</c:v>
                </c:pt>
                <c:pt idx="66">
                  <c:v>41933</c:v>
                </c:pt>
                <c:pt idx="67">
                  <c:v>41934</c:v>
                </c:pt>
                <c:pt idx="68">
                  <c:v>41935</c:v>
                </c:pt>
                <c:pt idx="69">
                  <c:v>41936</c:v>
                </c:pt>
                <c:pt idx="70">
                  <c:v>41939</c:v>
                </c:pt>
                <c:pt idx="71">
                  <c:v>41940</c:v>
                </c:pt>
                <c:pt idx="72">
                  <c:v>41941</c:v>
                </c:pt>
                <c:pt idx="73">
                  <c:v>41942</c:v>
                </c:pt>
                <c:pt idx="74">
                  <c:v>41943</c:v>
                </c:pt>
                <c:pt idx="75">
                  <c:v>41946</c:v>
                </c:pt>
                <c:pt idx="76">
                  <c:v>41947</c:v>
                </c:pt>
                <c:pt idx="77">
                  <c:v>41948</c:v>
                </c:pt>
                <c:pt idx="78">
                  <c:v>41949</c:v>
                </c:pt>
                <c:pt idx="79">
                  <c:v>41950</c:v>
                </c:pt>
                <c:pt idx="80">
                  <c:v>41953</c:v>
                </c:pt>
                <c:pt idx="81">
                  <c:v>41954</c:v>
                </c:pt>
                <c:pt idx="82">
                  <c:v>41955</c:v>
                </c:pt>
                <c:pt idx="83">
                  <c:v>41956</c:v>
                </c:pt>
                <c:pt idx="84">
                  <c:v>41957</c:v>
                </c:pt>
                <c:pt idx="85">
                  <c:v>41960</c:v>
                </c:pt>
                <c:pt idx="86">
                  <c:v>41961</c:v>
                </c:pt>
                <c:pt idx="87">
                  <c:v>41962</c:v>
                </c:pt>
                <c:pt idx="88">
                  <c:v>41963</c:v>
                </c:pt>
                <c:pt idx="89">
                  <c:v>41964</c:v>
                </c:pt>
                <c:pt idx="90">
                  <c:v>41967</c:v>
                </c:pt>
                <c:pt idx="91">
                  <c:v>41968</c:v>
                </c:pt>
                <c:pt idx="92">
                  <c:v>41969</c:v>
                </c:pt>
                <c:pt idx="93">
                  <c:v>41971</c:v>
                </c:pt>
                <c:pt idx="94">
                  <c:v>41974</c:v>
                </c:pt>
                <c:pt idx="95">
                  <c:v>41975</c:v>
                </c:pt>
                <c:pt idx="96">
                  <c:v>41976</c:v>
                </c:pt>
                <c:pt idx="97">
                  <c:v>41977</c:v>
                </c:pt>
                <c:pt idx="98">
                  <c:v>41978</c:v>
                </c:pt>
                <c:pt idx="99">
                  <c:v>41981</c:v>
                </c:pt>
                <c:pt idx="100">
                  <c:v>41982</c:v>
                </c:pt>
                <c:pt idx="101">
                  <c:v>41983</c:v>
                </c:pt>
                <c:pt idx="102">
                  <c:v>41984</c:v>
                </c:pt>
                <c:pt idx="103">
                  <c:v>41985</c:v>
                </c:pt>
                <c:pt idx="104">
                  <c:v>41988</c:v>
                </c:pt>
                <c:pt idx="105">
                  <c:v>41989</c:v>
                </c:pt>
                <c:pt idx="106">
                  <c:v>41990</c:v>
                </c:pt>
                <c:pt idx="107">
                  <c:v>41991</c:v>
                </c:pt>
                <c:pt idx="108">
                  <c:v>41992</c:v>
                </c:pt>
                <c:pt idx="109">
                  <c:v>41995</c:v>
                </c:pt>
                <c:pt idx="110">
                  <c:v>41996</c:v>
                </c:pt>
                <c:pt idx="111">
                  <c:v>41997</c:v>
                </c:pt>
                <c:pt idx="112">
                  <c:v>41999</c:v>
                </c:pt>
                <c:pt idx="113">
                  <c:v>42002</c:v>
                </c:pt>
                <c:pt idx="114">
                  <c:v>42003</c:v>
                </c:pt>
                <c:pt idx="115">
                  <c:v>42004</c:v>
                </c:pt>
                <c:pt idx="116">
                  <c:v>42006</c:v>
                </c:pt>
                <c:pt idx="117">
                  <c:v>42009</c:v>
                </c:pt>
                <c:pt idx="118">
                  <c:v>42010</c:v>
                </c:pt>
                <c:pt idx="119">
                  <c:v>42011</c:v>
                </c:pt>
                <c:pt idx="120">
                  <c:v>42012</c:v>
                </c:pt>
                <c:pt idx="121">
                  <c:v>42013</c:v>
                </c:pt>
                <c:pt idx="122">
                  <c:v>42016</c:v>
                </c:pt>
                <c:pt idx="123">
                  <c:v>42017</c:v>
                </c:pt>
                <c:pt idx="124">
                  <c:v>42018</c:v>
                </c:pt>
                <c:pt idx="125">
                  <c:v>42019</c:v>
                </c:pt>
                <c:pt idx="126">
                  <c:v>42020</c:v>
                </c:pt>
                <c:pt idx="127">
                  <c:v>42024</c:v>
                </c:pt>
                <c:pt idx="128">
                  <c:v>42025</c:v>
                </c:pt>
                <c:pt idx="129">
                  <c:v>42026</c:v>
                </c:pt>
                <c:pt idx="130">
                  <c:v>42027</c:v>
                </c:pt>
                <c:pt idx="131">
                  <c:v>42030</c:v>
                </c:pt>
                <c:pt idx="132">
                  <c:v>42031</c:v>
                </c:pt>
                <c:pt idx="133">
                  <c:v>42032</c:v>
                </c:pt>
                <c:pt idx="134">
                  <c:v>42033</c:v>
                </c:pt>
                <c:pt idx="135">
                  <c:v>42034</c:v>
                </c:pt>
                <c:pt idx="136">
                  <c:v>42037</c:v>
                </c:pt>
                <c:pt idx="137">
                  <c:v>42038</c:v>
                </c:pt>
                <c:pt idx="138">
                  <c:v>42039</c:v>
                </c:pt>
                <c:pt idx="139">
                  <c:v>42040</c:v>
                </c:pt>
                <c:pt idx="140">
                  <c:v>42041</c:v>
                </c:pt>
                <c:pt idx="141">
                  <c:v>42044</c:v>
                </c:pt>
                <c:pt idx="142">
                  <c:v>42045</c:v>
                </c:pt>
                <c:pt idx="143">
                  <c:v>42046</c:v>
                </c:pt>
                <c:pt idx="144">
                  <c:v>42047</c:v>
                </c:pt>
                <c:pt idx="145">
                  <c:v>42048</c:v>
                </c:pt>
                <c:pt idx="146">
                  <c:v>42052</c:v>
                </c:pt>
                <c:pt idx="147">
                  <c:v>42053</c:v>
                </c:pt>
                <c:pt idx="148">
                  <c:v>42054</c:v>
                </c:pt>
                <c:pt idx="149">
                  <c:v>42055</c:v>
                </c:pt>
                <c:pt idx="150">
                  <c:v>42058</c:v>
                </c:pt>
                <c:pt idx="151">
                  <c:v>42059</c:v>
                </c:pt>
                <c:pt idx="152">
                  <c:v>42060</c:v>
                </c:pt>
                <c:pt idx="153">
                  <c:v>42061</c:v>
                </c:pt>
                <c:pt idx="154">
                  <c:v>42062</c:v>
                </c:pt>
                <c:pt idx="155">
                  <c:v>42065</c:v>
                </c:pt>
                <c:pt idx="156">
                  <c:v>42066</c:v>
                </c:pt>
                <c:pt idx="157">
                  <c:v>42067</c:v>
                </c:pt>
                <c:pt idx="158">
                  <c:v>42068</c:v>
                </c:pt>
                <c:pt idx="159">
                  <c:v>42069</c:v>
                </c:pt>
                <c:pt idx="160">
                  <c:v>42072</c:v>
                </c:pt>
                <c:pt idx="161">
                  <c:v>42073</c:v>
                </c:pt>
                <c:pt idx="162">
                  <c:v>42074</c:v>
                </c:pt>
                <c:pt idx="163">
                  <c:v>42075</c:v>
                </c:pt>
                <c:pt idx="164">
                  <c:v>42076</c:v>
                </c:pt>
                <c:pt idx="165">
                  <c:v>42079</c:v>
                </c:pt>
                <c:pt idx="166">
                  <c:v>42080</c:v>
                </c:pt>
                <c:pt idx="167">
                  <c:v>42081</c:v>
                </c:pt>
                <c:pt idx="168">
                  <c:v>42082</c:v>
                </c:pt>
                <c:pt idx="169">
                  <c:v>42083</c:v>
                </c:pt>
                <c:pt idx="170">
                  <c:v>42086</c:v>
                </c:pt>
                <c:pt idx="171">
                  <c:v>42087</c:v>
                </c:pt>
                <c:pt idx="172">
                  <c:v>42088</c:v>
                </c:pt>
                <c:pt idx="173">
                  <c:v>42089</c:v>
                </c:pt>
                <c:pt idx="174">
                  <c:v>42090</c:v>
                </c:pt>
                <c:pt idx="175">
                  <c:v>42093</c:v>
                </c:pt>
                <c:pt idx="176">
                  <c:v>42094</c:v>
                </c:pt>
                <c:pt idx="177">
                  <c:v>42095</c:v>
                </c:pt>
                <c:pt idx="178">
                  <c:v>42096</c:v>
                </c:pt>
                <c:pt idx="179">
                  <c:v>42100</c:v>
                </c:pt>
                <c:pt idx="180">
                  <c:v>42101</c:v>
                </c:pt>
                <c:pt idx="181">
                  <c:v>42102</c:v>
                </c:pt>
                <c:pt idx="182">
                  <c:v>42103</c:v>
                </c:pt>
                <c:pt idx="183">
                  <c:v>42104</c:v>
                </c:pt>
                <c:pt idx="184">
                  <c:v>42107</c:v>
                </c:pt>
                <c:pt idx="185">
                  <c:v>42108</c:v>
                </c:pt>
                <c:pt idx="186">
                  <c:v>42109</c:v>
                </c:pt>
                <c:pt idx="187">
                  <c:v>42110</c:v>
                </c:pt>
                <c:pt idx="188">
                  <c:v>42111</c:v>
                </c:pt>
                <c:pt idx="189">
                  <c:v>42114</c:v>
                </c:pt>
                <c:pt idx="190">
                  <c:v>42115</c:v>
                </c:pt>
                <c:pt idx="191">
                  <c:v>42116</c:v>
                </c:pt>
                <c:pt idx="192">
                  <c:v>42117</c:v>
                </c:pt>
                <c:pt idx="193">
                  <c:v>42118</c:v>
                </c:pt>
                <c:pt idx="194">
                  <c:v>42121</c:v>
                </c:pt>
                <c:pt idx="195">
                  <c:v>42122</c:v>
                </c:pt>
                <c:pt idx="196">
                  <c:v>42123</c:v>
                </c:pt>
                <c:pt idx="197">
                  <c:v>42124</c:v>
                </c:pt>
                <c:pt idx="198">
                  <c:v>42125</c:v>
                </c:pt>
                <c:pt idx="199">
                  <c:v>42128</c:v>
                </c:pt>
                <c:pt idx="200">
                  <c:v>42129</c:v>
                </c:pt>
                <c:pt idx="201">
                  <c:v>42130</c:v>
                </c:pt>
                <c:pt idx="202">
                  <c:v>42131</c:v>
                </c:pt>
                <c:pt idx="203">
                  <c:v>42132</c:v>
                </c:pt>
                <c:pt idx="204">
                  <c:v>42135</c:v>
                </c:pt>
                <c:pt idx="205">
                  <c:v>42136</c:v>
                </c:pt>
                <c:pt idx="206">
                  <c:v>42137</c:v>
                </c:pt>
                <c:pt idx="207">
                  <c:v>42138</c:v>
                </c:pt>
                <c:pt idx="208">
                  <c:v>42139</c:v>
                </c:pt>
                <c:pt idx="209">
                  <c:v>42142</c:v>
                </c:pt>
                <c:pt idx="210">
                  <c:v>42143</c:v>
                </c:pt>
                <c:pt idx="211">
                  <c:v>42144</c:v>
                </c:pt>
                <c:pt idx="212">
                  <c:v>42145</c:v>
                </c:pt>
                <c:pt idx="213">
                  <c:v>42146</c:v>
                </c:pt>
                <c:pt idx="214">
                  <c:v>42150</c:v>
                </c:pt>
                <c:pt idx="215">
                  <c:v>42151</c:v>
                </c:pt>
                <c:pt idx="216">
                  <c:v>42152</c:v>
                </c:pt>
                <c:pt idx="217">
                  <c:v>42153</c:v>
                </c:pt>
                <c:pt idx="218">
                  <c:v>42156</c:v>
                </c:pt>
                <c:pt idx="219">
                  <c:v>42157</c:v>
                </c:pt>
                <c:pt idx="220">
                  <c:v>42158</c:v>
                </c:pt>
                <c:pt idx="221">
                  <c:v>42159</c:v>
                </c:pt>
                <c:pt idx="222">
                  <c:v>42160</c:v>
                </c:pt>
                <c:pt idx="223">
                  <c:v>42163</c:v>
                </c:pt>
                <c:pt idx="224">
                  <c:v>42164</c:v>
                </c:pt>
                <c:pt idx="225">
                  <c:v>42165</c:v>
                </c:pt>
                <c:pt idx="226">
                  <c:v>42166</c:v>
                </c:pt>
                <c:pt idx="227">
                  <c:v>42167</c:v>
                </c:pt>
                <c:pt idx="228">
                  <c:v>42170</c:v>
                </c:pt>
                <c:pt idx="229">
                  <c:v>42171</c:v>
                </c:pt>
                <c:pt idx="230">
                  <c:v>42172</c:v>
                </c:pt>
                <c:pt idx="231">
                  <c:v>42173</c:v>
                </c:pt>
                <c:pt idx="232">
                  <c:v>42174</c:v>
                </c:pt>
                <c:pt idx="233">
                  <c:v>42177</c:v>
                </c:pt>
                <c:pt idx="234">
                  <c:v>42178</c:v>
                </c:pt>
                <c:pt idx="235">
                  <c:v>42179</c:v>
                </c:pt>
                <c:pt idx="236">
                  <c:v>42180</c:v>
                </c:pt>
                <c:pt idx="237">
                  <c:v>42181</c:v>
                </c:pt>
                <c:pt idx="238">
                  <c:v>42184</c:v>
                </c:pt>
                <c:pt idx="239">
                  <c:v>42185</c:v>
                </c:pt>
                <c:pt idx="240">
                  <c:v>42186</c:v>
                </c:pt>
                <c:pt idx="241">
                  <c:v>42187</c:v>
                </c:pt>
                <c:pt idx="242">
                  <c:v>42191</c:v>
                </c:pt>
                <c:pt idx="243">
                  <c:v>42192</c:v>
                </c:pt>
                <c:pt idx="244">
                  <c:v>42193</c:v>
                </c:pt>
                <c:pt idx="245">
                  <c:v>42194</c:v>
                </c:pt>
                <c:pt idx="246">
                  <c:v>42195</c:v>
                </c:pt>
                <c:pt idx="247">
                  <c:v>42198</c:v>
                </c:pt>
                <c:pt idx="248">
                  <c:v>42199</c:v>
                </c:pt>
                <c:pt idx="249">
                  <c:v>42200</c:v>
                </c:pt>
                <c:pt idx="250">
                  <c:v>42201</c:v>
                </c:pt>
                <c:pt idx="251">
                  <c:v>42202</c:v>
                </c:pt>
                <c:pt idx="252">
                  <c:v>42205</c:v>
                </c:pt>
                <c:pt idx="253">
                  <c:v>42206</c:v>
                </c:pt>
                <c:pt idx="254">
                  <c:v>42207</c:v>
                </c:pt>
                <c:pt idx="255">
                  <c:v>42208</c:v>
                </c:pt>
                <c:pt idx="256">
                  <c:v>42209</c:v>
                </c:pt>
                <c:pt idx="257">
                  <c:v>42212</c:v>
                </c:pt>
                <c:pt idx="258">
                  <c:v>42213</c:v>
                </c:pt>
                <c:pt idx="259">
                  <c:v>42214</c:v>
                </c:pt>
                <c:pt idx="260">
                  <c:v>42215</c:v>
                </c:pt>
                <c:pt idx="261">
                  <c:v>42216</c:v>
                </c:pt>
                <c:pt idx="262">
                  <c:v>42219</c:v>
                </c:pt>
                <c:pt idx="263">
                  <c:v>42220</c:v>
                </c:pt>
                <c:pt idx="264">
                  <c:v>42221</c:v>
                </c:pt>
                <c:pt idx="265">
                  <c:v>42222</c:v>
                </c:pt>
                <c:pt idx="266">
                  <c:v>42223</c:v>
                </c:pt>
                <c:pt idx="267">
                  <c:v>42226</c:v>
                </c:pt>
                <c:pt idx="268">
                  <c:v>42227</c:v>
                </c:pt>
                <c:pt idx="269">
                  <c:v>42228</c:v>
                </c:pt>
                <c:pt idx="270">
                  <c:v>42229</c:v>
                </c:pt>
                <c:pt idx="271">
                  <c:v>42230</c:v>
                </c:pt>
                <c:pt idx="272">
                  <c:v>42233</c:v>
                </c:pt>
                <c:pt idx="273">
                  <c:v>42234</c:v>
                </c:pt>
                <c:pt idx="274">
                  <c:v>42235</c:v>
                </c:pt>
                <c:pt idx="275">
                  <c:v>42236</c:v>
                </c:pt>
                <c:pt idx="276">
                  <c:v>42237</c:v>
                </c:pt>
                <c:pt idx="277">
                  <c:v>42240</c:v>
                </c:pt>
                <c:pt idx="278">
                  <c:v>42241</c:v>
                </c:pt>
                <c:pt idx="279">
                  <c:v>42242</c:v>
                </c:pt>
                <c:pt idx="280">
                  <c:v>42243</c:v>
                </c:pt>
                <c:pt idx="281">
                  <c:v>42244</c:v>
                </c:pt>
                <c:pt idx="282">
                  <c:v>42247</c:v>
                </c:pt>
                <c:pt idx="283">
                  <c:v>42248</c:v>
                </c:pt>
                <c:pt idx="284">
                  <c:v>42249</c:v>
                </c:pt>
                <c:pt idx="285">
                  <c:v>42250</c:v>
                </c:pt>
                <c:pt idx="286">
                  <c:v>42251</c:v>
                </c:pt>
                <c:pt idx="287">
                  <c:v>42255</c:v>
                </c:pt>
                <c:pt idx="288">
                  <c:v>42256</c:v>
                </c:pt>
                <c:pt idx="289">
                  <c:v>42257</c:v>
                </c:pt>
                <c:pt idx="290">
                  <c:v>42258</c:v>
                </c:pt>
                <c:pt idx="291">
                  <c:v>42261</c:v>
                </c:pt>
                <c:pt idx="292">
                  <c:v>42262</c:v>
                </c:pt>
                <c:pt idx="293">
                  <c:v>42263</c:v>
                </c:pt>
                <c:pt idx="294">
                  <c:v>42264</c:v>
                </c:pt>
                <c:pt idx="295">
                  <c:v>42265</c:v>
                </c:pt>
                <c:pt idx="296">
                  <c:v>42268</c:v>
                </c:pt>
                <c:pt idx="297">
                  <c:v>42269</c:v>
                </c:pt>
                <c:pt idx="298">
                  <c:v>42270</c:v>
                </c:pt>
                <c:pt idx="299">
                  <c:v>42271</c:v>
                </c:pt>
                <c:pt idx="300">
                  <c:v>42272</c:v>
                </c:pt>
                <c:pt idx="301">
                  <c:v>42275</c:v>
                </c:pt>
                <c:pt idx="302">
                  <c:v>42276</c:v>
                </c:pt>
                <c:pt idx="303">
                  <c:v>42277</c:v>
                </c:pt>
                <c:pt idx="304">
                  <c:v>42278</c:v>
                </c:pt>
                <c:pt idx="305">
                  <c:v>42279</c:v>
                </c:pt>
                <c:pt idx="306">
                  <c:v>42282</c:v>
                </c:pt>
                <c:pt idx="307">
                  <c:v>42283</c:v>
                </c:pt>
                <c:pt idx="308">
                  <c:v>42284</c:v>
                </c:pt>
                <c:pt idx="309">
                  <c:v>42285</c:v>
                </c:pt>
                <c:pt idx="310">
                  <c:v>42286</c:v>
                </c:pt>
                <c:pt idx="311">
                  <c:v>42289</c:v>
                </c:pt>
                <c:pt idx="312">
                  <c:v>42290</c:v>
                </c:pt>
                <c:pt idx="313">
                  <c:v>42291</c:v>
                </c:pt>
                <c:pt idx="314">
                  <c:v>42292</c:v>
                </c:pt>
                <c:pt idx="315">
                  <c:v>42293</c:v>
                </c:pt>
                <c:pt idx="316">
                  <c:v>42296</c:v>
                </c:pt>
                <c:pt idx="317">
                  <c:v>42297</c:v>
                </c:pt>
                <c:pt idx="318">
                  <c:v>42298</c:v>
                </c:pt>
                <c:pt idx="319">
                  <c:v>42299</c:v>
                </c:pt>
                <c:pt idx="320">
                  <c:v>42300</c:v>
                </c:pt>
                <c:pt idx="321">
                  <c:v>42303</c:v>
                </c:pt>
                <c:pt idx="322">
                  <c:v>42304</c:v>
                </c:pt>
                <c:pt idx="323">
                  <c:v>42305</c:v>
                </c:pt>
                <c:pt idx="324">
                  <c:v>42306</c:v>
                </c:pt>
                <c:pt idx="325">
                  <c:v>42307</c:v>
                </c:pt>
                <c:pt idx="326">
                  <c:v>42310</c:v>
                </c:pt>
                <c:pt idx="327">
                  <c:v>42311</c:v>
                </c:pt>
                <c:pt idx="328">
                  <c:v>42312</c:v>
                </c:pt>
                <c:pt idx="329">
                  <c:v>42313</c:v>
                </c:pt>
                <c:pt idx="330">
                  <c:v>42314</c:v>
                </c:pt>
                <c:pt idx="331">
                  <c:v>42317</c:v>
                </c:pt>
                <c:pt idx="332">
                  <c:v>42318</c:v>
                </c:pt>
                <c:pt idx="333">
                  <c:v>42319</c:v>
                </c:pt>
                <c:pt idx="334">
                  <c:v>42320</c:v>
                </c:pt>
                <c:pt idx="335">
                  <c:v>42321</c:v>
                </c:pt>
                <c:pt idx="336">
                  <c:v>42324</c:v>
                </c:pt>
                <c:pt idx="337">
                  <c:v>42325</c:v>
                </c:pt>
                <c:pt idx="338">
                  <c:v>42326</c:v>
                </c:pt>
                <c:pt idx="339">
                  <c:v>42327</c:v>
                </c:pt>
                <c:pt idx="340">
                  <c:v>42328</c:v>
                </c:pt>
                <c:pt idx="341">
                  <c:v>42331</c:v>
                </c:pt>
                <c:pt idx="342">
                  <c:v>42332</c:v>
                </c:pt>
                <c:pt idx="343">
                  <c:v>42333</c:v>
                </c:pt>
                <c:pt idx="344">
                  <c:v>42335</c:v>
                </c:pt>
                <c:pt idx="345">
                  <c:v>42338</c:v>
                </c:pt>
                <c:pt idx="346">
                  <c:v>42339</c:v>
                </c:pt>
                <c:pt idx="347">
                  <c:v>42340</c:v>
                </c:pt>
                <c:pt idx="348">
                  <c:v>42341</c:v>
                </c:pt>
                <c:pt idx="349">
                  <c:v>42342</c:v>
                </c:pt>
                <c:pt idx="350">
                  <c:v>42345</c:v>
                </c:pt>
                <c:pt idx="351">
                  <c:v>42346</c:v>
                </c:pt>
                <c:pt idx="352">
                  <c:v>42347</c:v>
                </c:pt>
                <c:pt idx="353">
                  <c:v>42348</c:v>
                </c:pt>
                <c:pt idx="354">
                  <c:v>42349</c:v>
                </c:pt>
                <c:pt idx="355">
                  <c:v>42352</c:v>
                </c:pt>
                <c:pt idx="356">
                  <c:v>42353</c:v>
                </c:pt>
                <c:pt idx="357">
                  <c:v>42354</c:v>
                </c:pt>
                <c:pt idx="358">
                  <c:v>42355</c:v>
                </c:pt>
                <c:pt idx="359">
                  <c:v>42356</c:v>
                </c:pt>
                <c:pt idx="360">
                  <c:v>42359</c:v>
                </c:pt>
                <c:pt idx="361">
                  <c:v>42360</c:v>
                </c:pt>
                <c:pt idx="362">
                  <c:v>42361</c:v>
                </c:pt>
                <c:pt idx="363">
                  <c:v>42362</c:v>
                </c:pt>
                <c:pt idx="364">
                  <c:v>42366</c:v>
                </c:pt>
                <c:pt idx="365">
                  <c:v>42367</c:v>
                </c:pt>
                <c:pt idx="366">
                  <c:v>42368</c:v>
                </c:pt>
                <c:pt idx="367">
                  <c:v>42369</c:v>
                </c:pt>
                <c:pt idx="368">
                  <c:v>42373</c:v>
                </c:pt>
                <c:pt idx="369">
                  <c:v>42374</c:v>
                </c:pt>
                <c:pt idx="370">
                  <c:v>42375</c:v>
                </c:pt>
                <c:pt idx="371">
                  <c:v>42376</c:v>
                </c:pt>
                <c:pt idx="372">
                  <c:v>42377</c:v>
                </c:pt>
                <c:pt idx="373">
                  <c:v>42380</c:v>
                </c:pt>
                <c:pt idx="374">
                  <c:v>42381</c:v>
                </c:pt>
                <c:pt idx="375">
                  <c:v>42382</c:v>
                </c:pt>
                <c:pt idx="376">
                  <c:v>42383</c:v>
                </c:pt>
                <c:pt idx="377">
                  <c:v>42384</c:v>
                </c:pt>
                <c:pt idx="378">
                  <c:v>42388</c:v>
                </c:pt>
                <c:pt idx="379">
                  <c:v>42389</c:v>
                </c:pt>
                <c:pt idx="380">
                  <c:v>42390</c:v>
                </c:pt>
                <c:pt idx="381">
                  <c:v>42391</c:v>
                </c:pt>
                <c:pt idx="382">
                  <c:v>42394</c:v>
                </c:pt>
                <c:pt idx="383">
                  <c:v>42395</c:v>
                </c:pt>
                <c:pt idx="384">
                  <c:v>42396</c:v>
                </c:pt>
                <c:pt idx="385">
                  <c:v>42397</c:v>
                </c:pt>
                <c:pt idx="386">
                  <c:v>42398</c:v>
                </c:pt>
                <c:pt idx="387">
                  <c:v>42401</c:v>
                </c:pt>
                <c:pt idx="388">
                  <c:v>42402</c:v>
                </c:pt>
                <c:pt idx="389">
                  <c:v>42403</c:v>
                </c:pt>
                <c:pt idx="390">
                  <c:v>42404</c:v>
                </c:pt>
                <c:pt idx="391">
                  <c:v>42405</c:v>
                </c:pt>
                <c:pt idx="392">
                  <c:v>42408</c:v>
                </c:pt>
                <c:pt idx="393">
                  <c:v>42409</c:v>
                </c:pt>
                <c:pt idx="394">
                  <c:v>42410</c:v>
                </c:pt>
                <c:pt idx="395">
                  <c:v>42411</c:v>
                </c:pt>
                <c:pt idx="396">
                  <c:v>42412</c:v>
                </c:pt>
                <c:pt idx="397">
                  <c:v>42416</c:v>
                </c:pt>
                <c:pt idx="398">
                  <c:v>42417</c:v>
                </c:pt>
                <c:pt idx="399">
                  <c:v>42418</c:v>
                </c:pt>
                <c:pt idx="400">
                  <c:v>42419</c:v>
                </c:pt>
                <c:pt idx="401">
                  <c:v>42422</c:v>
                </c:pt>
                <c:pt idx="402">
                  <c:v>42423</c:v>
                </c:pt>
                <c:pt idx="403">
                  <c:v>42424</c:v>
                </c:pt>
                <c:pt idx="404">
                  <c:v>42425</c:v>
                </c:pt>
                <c:pt idx="405">
                  <c:v>42426</c:v>
                </c:pt>
                <c:pt idx="406">
                  <c:v>42429</c:v>
                </c:pt>
                <c:pt idx="407">
                  <c:v>42430</c:v>
                </c:pt>
                <c:pt idx="408">
                  <c:v>42431</c:v>
                </c:pt>
                <c:pt idx="409">
                  <c:v>42432</c:v>
                </c:pt>
                <c:pt idx="410">
                  <c:v>42433</c:v>
                </c:pt>
                <c:pt idx="411">
                  <c:v>42436</c:v>
                </c:pt>
                <c:pt idx="412">
                  <c:v>42437</c:v>
                </c:pt>
                <c:pt idx="413">
                  <c:v>42438</c:v>
                </c:pt>
                <c:pt idx="414">
                  <c:v>42439</c:v>
                </c:pt>
                <c:pt idx="415">
                  <c:v>42440</c:v>
                </c:pt>
                <c:pt idx="416">
                  <c:v>42443</c:v>
                </c:pt>
                <c:pt idx="417">
                  <c:v>42444</c:v>
                </c:pt>
                <c:pt idx="418">
                  <c:v>42445</c:v>
                </c:pt>
                <c:pt idx="419">
                  <c:v>42446</c:v>
                </c:pt>
                <c:pt idx="420">
                  <c:v>42447</c:v>
                </c:pt>
                <c:pt idx="421">
                  <c:v>42450</c:v>
                </c:pt>
                <c:pt idx="422">
                  <c:v>42451</c:v>
                </c:pt>
                <c:pt idx="423">
                  <c:v>42452</c:v>
                </c:pt>
                <c:pt idx="424">
                  <c:v>42453</c:v>
                </c:pt>
                <c:pt idx="425">
                  <c:v>42457</c:v>
                </c:pt>
                <c:pt idx="426">
                  <c:v>42458</c:v>
                </c:pt>
                <c:pt idx="427">
                  <c:v>42459</c:v>
                </c:pt>
                <c:pt idx="428">
                  <c:v>42460</c:v>
                </c:pt>
                <c:pt idx="429">
                  <c:v>42461</c:v>
                </c:pt>
                <c:pt idx="430">
                  <c:v>42464</c:v>
                </c:pt>
                <c:pt idx="431">
                  <c:v>42465</c:v>
                </c:pt>
                <c:pt idx="432">
                  <c:v>42466</c:v>
                </c:pt>
                <c:pt idx="433">
                  <c:v>42467</c:v>
                </c:pt>
                <c:pt idx="434">
                  <c:v>42468</c:v>
                </c:pt>
                <c:pt idx="435">
                  <c:v>42471</c:v>
                </c:pt>
                <c:pt idx="436">
                  <c:v>42472</c:v>
                </c:pt>
                <c:pt idx="437">
                  <c:v>42473</c:v>
                </c:pt>
                <c:pt idx="438">
                  <c:v>42474</c:v>
                </c:pt>
                <c:pt idx="439">
                  <c:v>42475</c:v>
                </c:pt>
                <c:pt idx="440">
                  <c:v>42478</c:v>
                </c:pt>
                <c:pt idx="441">
                  <c:v>42479</c:v>
                </c:pt>
                <c:pt idx="442">
                  <c:v>42480</c:v>
                </c:pt>
                <c:pt idx="443">
                  <c:v>42481</c:v>
                </c:pt>
                <c:pt idx="444">
                  <c:v>42482</c:v>
                </c:pt>
                <c:pt idx="445">
                  <c:v>42485</c:v>
                </c:pt>
                <c:pt idx="446">
                  <c:v>42486</c:v>
                </c:pt>
                <c:pt idx="447">
                  <c:v>42487</c:v>
                </c:pt>
                <c:pt idx="448">
                  <c:v>42488</c:v>
                </c:pt>
                <c:pt idx="449">
                  <c:v>42489</c:v>
                </c:pt>
                <c:pt idx="450">
                  <c:v>42492</c:v>
                </c:pt>
                <c:pt idx="451">
                  <c:v>42493</c:v>
                </c:pt>
                <c:pt idx="452">
                  <c:v>42494</c:v>
                </c:pt>
                <c:pt idx="453">
                  <c:v>42495</c:v>
                </c:pt>
                <c:pt idx="454">
                  <c:v>42496</c:v>
                </c:pt>
                <c:pt idx="455">
                  <c:v>42499</c:v>
                </c:pt>
                <c:pt idx="456">
                  <c:v>42500</c:v>
                </c:pt>
                <c:pt idx="457">
                  <c:v>42501</c:v>
                </c:pt>
                <c:pt idx="458">
                  <c:v>42502</c:v>
                </c:pt>
                <c:pt idx="459">
                  <c:v>42503</c:v>
                </c:pt>
                <c:pt idx="460">
                  <c:v>42506</c:v>
                </c:pt>
                <c:pt idx="461">
                  <c:v>42507</c:v>
                </c:pt>
                <c:pt idx="462">
                  <c:v>42508</c:v>
                </c:pt>
                <c:pt idx="463">
                  <c:v>42509</c:v>
                </c:pt>
                <c:pt idx="464">
                  <c:v>42510</c:v>
                </c:pt>
                <c:pt idx="465">
                  <c:v>42513</c:v>
                </c:pt>
                <c:pt idx="466">
                  <c:v>42514</c:v>
                </c:pt>
                <c:pt idx="467">
                  <c:v>42515</c:v>
                </c:pt>
                <c:pt idx="468">
                  <c:v>42516</c:v>
                </c:pt>
                <c:pt idx="469">
                  <c:v>42517</c:v>
                </c:pt>
                <c:pt idx="470">
                  <c:v>42521</c:v>
                </c:pt>
                <c:pt idx="471">
                  <c:v>42522</c:v>
                </c:pt>
                <c:pt idx="472">
                  <c:v>42523</c:v>
                </c:pt>
                <c:pt idx="473">
                  <c:v>42524</c:v>
                </c:pt>
                <c:pt idx="474">
                  <c:v>42527</c:v>
                </c:pt>
                <c:pt idx="475">
                  <c:v>42528</c:v>
                </c:pt>
                <c:pt idx="476">
                  <c:v>42529</c:v>
                </c:pt>
                <c:pt idx="477">
                  <c:v>42530</c:v>
                </c:pt>
                <c:pt idx="478">
                  <c:v>42531</c:v>
                </c:pt>
                <c:pt idx="479">
                  <c:v>42534</c:v>
                </c:pt>
                <c:pt idx="480">
                  <c:v>42535</c:v>
                </c:pt>
                <c:pt idx="481">
                  <c:v>42536</c:v>
                </c:pt>
                <c:pt idx="482">
                  <c:v>42537</c:v>
                </c:pt>
                <c:pt idx="483">
                  <c:v>42538</c:v>
                </c:pt>
                <c:pt idx="484">
                  <c:v>42541</c:v>
                </c:pt>
                <c:pt idx="485">
                  <c:v>42542</c:v>
                </c:pt>
                <c:pt idx="486">
                  <c:v>42543</c:v>
                </c:pt>
                <c:pt idx="487">
                  <c:v>42544</c:v>
                </c:pt>
                <c:pt idx="488">
                  <c:v>42545</c:v>
                </c:pt>
                <c:pt idx="489">
                  <c:v>42548</c:v>
                </c:pt>
                <c:pt idx="490">
                  <c:v>42549</c:v>
                </c:pt>
                <c:pt idx="491">
                  <c:v>42550</c:v>
                </c:pt>
                <c:pt idx="492">
                  <c:v>42551</c:v>
                </c:pt>
                <c:pt idx="493">
                  <c:v>42552</c:v>
                </c:pt>
                <c:pt idx="494">
                  <c:v>42556</c:v>
                </c:pt>
                <c:pt idx="495">
                  <c:v>42557</c:v>
                </c:pt>
                <c:pt idx="496">
                  <c:v>42558</c:v>
                </c:pt>
                <c:pt idx="497">
                  <c:v>42559</c:v>
                </c:pt>
                <c:pt idx="498">
                  <c:v>42562</c:v>
                </c:pt>
                <c:pt idx="499">
                  <c:v>42563</c:v>
                </c:pt>
                <c:pt idx="500">
                  <c:v>42564</c:v>
                </c:pt>
                <c:pt idx="501">
                  <c:v>42565</c:v>
                </c:pt>
                <c:pt idx="502">
                  <c:v>42566</c:v>
                </c:pt>
                <c:pt idx="503">
                  <c:v>42569</c:v>
                </c:pt>
                <c:pt idx="504">
                  <c:v>42570</c:v>
                </c:pt>
                <c:pt idx="505">
                  <c:v>42571</c:v>
                </c:pt>
                <c:pt idx="506">
                  <c:v>42572</c:v>
                </c:pt>
                <c:pt idx="507">
                  <c:v>42573</c:v>
                </c:pt>
                <c:pt idx="508">
                  <c:v>42576</c:v>
                </c:pt>
                <c:pt idx="509">
                  <c:v>42577</c:v>
                </c:pt>
                <c:pt idx="510">
                  <c:v>42578</c:v>
                </c:pt>
                <c:pt idx="511">
                  <c:v>42579</c:v>
                </c:pt>
                <c:pt idx="512">
                  <c:v>42580</c:v>
                </c:pt>
                <c:pt idx="513">
                  <c:v>42583</c:v>
                </c:pt>
                <c:pt idx="514">
                  <c:v>42584</c:v>
                </c:pt>
                <c:pt idx="515">
                  <c:v>42585</c:v>
                </c:pt>
                <c:pt idx="516">
                  <c:v>42586</c:v>
                </c:pt>
                <c:pt idx="517">
                  <c:v>42587</c:v>
                </c:pt>
                <c:pt idx="518">
                  <c:v>42590</c:v>
                </c:pt>
                <c:pt idx="519">
                  <c:v>42591</c:v>
                </c:pt>
                <c:pt idx="520">
                  <c:v>42592</c:v>
                </c:pt>
                <c:pt idx="521">
                  <c:v>42593</c:v>
                </c:pt>
                <c:pt idx="522">
                  <c:v>42594</c:v>
                </c:pt>
                <c:pt idx="523">
                  <c:v>42597</c:v>
                </c:pt>
                <c:pt idx="524">
                  <c:v>42598</c:v>
                </c:pt>
                <c:pt idx="525">
                  <c:v>42599</c:v>
                </c:pt>
                <c:pt idx="526">
                  <c:v>42600</c:v>
                </c:pt>
                <c:pt idx="527">
                  <c:v>42601</c:v>
                </c:pt>
                <c:pt idx="528">
                  <c:v>42604</c:v>
                </c:pt>
                <c:pt idx="529">
                  <c:v>42605</c:v>
                </c:pt>
                <c:pt idx="530">
                  <c:v>42606</c:v>
                </c:pt>
                <c:pt idx="531">
                  <c:v>42607</c:v>
                </c:pt>
                <c:pt idx="532">
                  <c:v>42608</c:v>
                </c:pt>
                <c:pt idx="533">
                  <c:v>42611</c:v>
                </c:pt>
                <c:pt idx="534">
                  <c:v>42612</c:v>
                </c:pt>
                <c:pt idx="535">
                  <c:v>42613</c:v>
                </c:pt>
                <c:pt idx="536">
                  <c:v>42614</c:v>
                </c:pt>
                <c:pt idx="537">
                  <c:v>42615</c:v>
                </c:pt>
                <c:pt idx="538">
                  <c:v>42619</c:v>
                </c:pt>
                <c:pt idx="539">
                  <c:v>42620</c:v>
                </c:pt>
                <c:pt idx="540">
                  <c:v>42621</c:v>
                </c:pt>
                <c:pt idx="541">
                  <c:v>42622</c:v>
                </c:pt>
                <c:pt idx="542">
                  <c:v>42625</c:v>
                </c:pt>
                <c:pt idx="543">
                  <c:v>42626</c:v>
                </c:pt>
                <c:pt idx="544">
                  <c:v>42627</c:v>
                </c:pt>
                <c:pt idx="545">
                  <c:v>42628</c:v>
                </c:pt>
                <c:pt idx="546">
                  <c:v>42629</c:v>
                </c:pt>
                <c:pt idx="547">
                  <c:v>42632</c:v>
                </c:pt>
                <c:pt idx="548">
                  <c:v>42633</c:v>
                </c:pt>
                <c:pt idx="549">
                  <c:v>42634</c:v>
                </c:pt>
                <c:pt idx="550">
                  <c:v>42635</c:v>
                </c:pt>
                <c:pt idx="551">
                  <c:v>42636</c:v>
                </c:pt>
                <c:pt idx="552">
                  <c:v>42639</c:v>
                </c:pt>
                <c:pt idx="553">
                  <c:v>42640</c:v>
                </c:pt>
                <c:pt idx="554">
                  <c:v>42641</c:v>
                </c:pt>
                <c:pt idx="555">
                  <c:v>42642</c:v>
                </c:pt>
                <c:pt idx="556">
                  <c:v>42643</c:v>
                </c:pt>
                <c:pt idx="557">
                  <c:v>42646</c:v>
                </c:pt>
                <c:pt idx="558">
                  <c:v>42647</c:v>
                </c:pt>
                <c:pt idx="559">
                  <c:v>42648</c:v>
                </c:pt>
                <c:pt idx="560">
                  <c:v>42649</c:v>
                </c:pt>
                <c:pt idx="561">
                  <c:v>42650</c:v>
                </c:pt>
                <c:pt idx="562">
                  <c:v>42653</c:v>
                </c:pt>
                <c:pt idx="563">
                  <c:v>42654</c:v>
                </c:pt>
                <c:pt idx="564">
                  <c:v>42655</c:v>
                </c:pt>
                <c:pt idx="565">
                  <c:v>42656</c:v>
                </c:pt>
                <c:pt idx="566">
                  <c:v>42657</c:v>
                </c:pt>
                <c:pt idx="567">
                  <c:v>42660</c:v>
                </c:pt>
                <c:pt idx="568">
                  <c:v>42661</c:v>
                </c:pt>
                <c:pt idx="569">
                  <c:v>42662</c:v>
                </c:pt>
                <c:pt idx="570">
                  <c:v>42663</c:v>
                </c:pt>
                <c:pt idx="571">
                  <c:v>42664</c:v>
                </c:pt>
                <c:pt idx="572">
                  <c:v>42667</c:v>
                </c:pt>
                <c:pt idx="573">
                  <c:v>42668</c:v>
                </c:pt>
                <c:pt idx="574">
                  <c:v>42669</c:v>
                </c:pt>
                <c:pt idx="575">
                  <c:v>42670</c:v>
                </c:pt>
                <c:pt idx="576">
                  <c:v>42671</c:v>
                </c:pt>
                <c:pt idx="577">
                  <c:v>42674</c:v>
                </c:pt>
                <c:pt idx="578">
                  <c:v>42675</c:v>
                </c:pt>
                <c:pt idx="579">
                  <c:v>42676</c:v>
                </c:pt>
                <c:pt idx="580">
                  <c:v>42677</c:v>
                </c:pt>
                <c:pt idx="581">
                  <c:v>42678</c:v>
                </c:pt>
                <c:pt idx="582">
                  <c:v>42681</c:v>
                </c:pt>
                <c:pt idx="583">
                  <c:v>42682</c:v>
                </c:pt>
                <c:pt idx="584">
                  <c:v>42683</c:v>
                </c:pt>
                <c:pt idx="585">
                  <c:v>42684</c:v>
                </c:pt>
                <c:pt idx="586">
                  <c:v>42685</c:v>
                </c:pt>
                <c:pt idx="587">
                  <c:v>42688</c:v>
                </c:pt>
                <c:pt idx="588">
                  <c:v>42689</c:v>
                </c:pt>
                <c:pt idx="589">
                  <c:v>42690</c:v>
                </c:pt>
                <c:pt idx="590">
                  <c:v>42691</c:v>
                </c:pt>
                <c:pt idx="591">
                  <c:v>42692</c:v>
                </c:pt>
                <c:pt idx="592">
                  <c:v>42695</c:v>
                </c:pt>
                <c:pt idx="593">
                  <c:v>42696</c:v>
                </c:pt>
                <c:pt idx="594">
                  <c:v>42697</c:v>
                </c:pt>
                <c:pt idx="595">
                  <c:v>42699</c:v>
                </c:pt>
                <c:pt idx="596">
                  <c:v>42702</c:v>
                </c:pt>
                <c:pt idx="597">
                  <c:v>42703</c:v>
                </c:pt>
                <c:pt idx="598">
                  <c:v>42704</c:v>
                </c:pt>
                <c:pt idx="599">
                  <c:v>42705</c:v>
                </c:pt>
                <c:pt idx="600">
                  <c:v>42706</c:v>
                </c:pt>
                <c:pt idx="601">
                  <c:v>42709</c:v>
                </c:pt>
                <c:pt idx="602">
                  <c:v>42710</c:v>
                </c:pt>
                <c:pt idx="603">
                  <c:v>42711</c:v>
                </c:pt>
                <c:pt idx="604">
                  <c:v>42712</c:v>
                </c:pt>
                <c:pt idx="605">
                  <c:v>42713</c:v>
                </c:pt>
                <c:pt idx="606">
                  <c:v>42716</c:v>
                </c:pt>
                <c:pt idx="607">
                  <c:v>42717</c:v>
                </c:pt>
                <c:pt idx="608">
                  <c:v>42718</c:v>
                </c:pt>
                <c:pt idx="609">
                  <c:v>42719</c:v>
                </c:pt>
                <c:pt idx="610">
                  <c:v>42720</c:v>
                </c:pt>
                <c:pt idx="611">
                  <c:v>42723</c:v>
                </c:pt>
                <c:pt idx="612">
                  <c:v>42724</c:v>
                </c:pt>
                <c:pt idx="613">
                  <c:v>42725</c:v>
                </c:pt>
                <c:pt idx="614">
                  <c:v>42726</c:v>
                </c:pt>
                <c:pt idx="615">
                  <c:v>42727</c:v>
                </c:pt>
                <c:pt idx="616">
                  <c:v>42731</c:v>
                </c:pt>
                <c:pt idx="617">
                  <c:v>42732</c:v>
                </c:pt>
                <c:pt idx="618">
                  <c:v>42733</c:v>
                </c:pt>
                <c:pt idx="619">
                  <c:v>42734</c:v>
                </c:pt>
                <c:pt idx="620">
                  <c:v>42738</c:v>
                </c:pt>
                <c:pt idx="621">
                  <c:v>42739</c:v>
                </c:pt>
                <c:pt idx="622">
                  <c:v>42740</c:v>
                </c:pt>
                <c:pt idx="623">
                  <c:v>42741</c:v>
                </c:pt>
                <c:pt idx="624">
                  <c:v>42744</c:v>
                </c:pt>
                <c:pt idx="625">
                  <c:v>42745</c:v>
                </c:pt>
                <c:pt idx="626">
                  <c:v>42746</c:v>
                </c:pt>
                <c:pt idx="627">
                  <c:v>42747</c:v>
                </c:pt>
                <c:pt idx="628">
                  <c:v>42748</c:v>
                </c:pt>
                <c:pt idx="629">
                  <c:v>42752</c:v>
                </c:pt>
                <c:pt idx="630">
                  <c:v>42753</c:v>
                </c:pt>
                <c:pt idx="631">
                  <c:v>42754</c:v>
                </c:pt>
                <c:pt idx="632">
                  <c:v>42755</c:v>
                </c:pt>
                <c:pt idx="633">
                  <c:v>42758</c:v>
                </c:pt>
                <c:pt idx="634">
                  <c:v>42759</c:v>
                </c:pt>
                <c:pt idx="635">
                  <c:v>42760</c:v>
                </c:pt>
                <c:pt idx="636">
                  <c:v>42761</c:v>
                </c:pt>
                <c:pt idx="637">
                  <c:v>42762</c:v>
                </c:pt>
                <c:pt idx="638">
                  <c:v>42765</c:v>
                </c:pt>
                <c:pt idx="639">
                  <c:v>42766</c:v>
                </c:pt>
                <c:pt idx="640">
                  <c:v>42767</c:v>
                </c:pt>
                <c:pt idx="641">
                  <c:v>42768</c:v>
                </c:pt>
                <c:pt idx="642">
                  <c:v>42769</c:v>
                </c:pt>
                <c:pt idx="643">
                  <c:v>42772</c:v>
                </c:pt>
                <c:pt idx="644">
                  <c:v>42773</c:v>
                </c:pt>
                <c:pt idx="645">
                  <c:v>42774</c:v>
                </c:pt>
                <c:pt idx="646">
                  <c:v>42775</c:v>
                </c:pt>
                <c:pt idx="647">
                  <c:v>42776</c:v>
                </c:pt>
                <c:pt idx="648">
                  <c:v>42779</c:v>
                </c:pt>
                <c:pt idx="649">
                  <c:v>42780</c:v>
                </c:pt>
                <c:pt idx="650">
                  <c:v>42781</c:v>
                </c:pt>
                <c:pt idx="651">
                  <c:v>42782</c:v>
                </c:pt>
                <c:pt idx="652">
                  <c:v>42783</c:v>
                </c:pt>
                <c:pt idx="653">
                  <c:v>42787</c:v>
                </c:pt>
                <c:pt idx="654">
                  <c:v>42788</c:v>
                </c:pt>
                <c:pt idx="655">
                  <c:v>42789</c:v>
                </c:pt>
                <c:pt idx="656">
                  <c:v>42790</c:v>
                </c:pt>
                <c:pt idx="657">
                  <c:v>42793</c:v>
                </c:pt>
                <c:pt idx="658">
                  <c:v>42794</c:v>
                </c:pt>
                <c:pt idx="659">
                  <c:v>42795</c:v>
                </c:pt>
                <c:pt idx="660">
                  <c:v>42796</c:v>
                </c:pt>
                <c:pt idx="661">
                  <c:v>42797</c:v>
                </c:pt>
                <c:pt idx="662">
                  <c:v>42800</c:v>
                </c:pt>
                <c:pt idx="663">
                  <c:v>42801</c:v>
                </c:pt>
                <c:pt idx="664">
                  <c:v>42802</c:v>
                </c:pt>
                <c:pt idx="665">
                  <c:v>42803</c:v>
                </c:pt>
                <c:pt idx="666">
                  <c:v>42804</c:v>
                </c:pt>
                <c:pt idx="667">
                  <c:v>42807</c:v>
                </c:pt>
                <c:pt idx="668">
                  <c:v>42808</c:v>
                </c:pt>
                <c:pt idx="669">
                  <c:v>42809</c:v>
                </c:pt>
                <c:pt idx="670">
                  <c:v>42810</c:v>
                </c:pt>
                <c:pt idx="671">
                  <c:v>42811</c:v>
                </c:pt>
                <c:pt idx="672">
                  <c:v>42814</c:v>
                </c:pt>
                <c:pt idx="673">
                  <c:v>42815</c:v>
                </c:pt>
                <c:pt idx="674">
                  <c:v>42816</c:v>
                </c:pt>
                <c:pt idx="675">
                  <c:v>42817</c:v>
                </c:pt>
                <c:pt idx="676">
                  <c:v>42818</c:v>
                </c:pt>
                <c:pt idx="677">
                  <c:v>42821</c:v>
                </c:pt>
                <c:pt idx="678">
                  <c:v>42822</c:v>
                </c:pt>
                <c:pt idx="679">
                  <c:v>42823</c:v>
                </c:pt>
                <c:pt idx="680">
                  <c:v>42824</c:v>
                </c:pt>
                <c:pt idx="681">
                  <c:v>42825</c:v>
                </c:pt>
                <c:pt idx="682">
                  <c:v>42828</c:v>
                </c:pt>
                <c:pt idx="683">
                  <c:v>42829</c:v>
                </c:pt>
                <c:pt idx="684">
                  <c:v>42830</c:v>
                </c:pt>
                <c:pt idx="685">
                  <c:v>42831</c:v>
                </c:pt>
                <c:pt idx="686">
                  <c:v>42832</c:v>
                </c:pt>
                <c:pt idx="687">
                  <c:v>42835</c:v>
                </c:pt>
                <c:pt idx="688">
                  <c:v>42836</c:v>
                </c:pt>
                <c:pt idx="689">
                  <c:v>42837</c:v>
                </c:pt>
                <c:pt idx="690">
                  <c:v>42838</c:v>
                </c:pt>
                <c:pt idx="691">
                  <c:v>42842</c:v>
                </c:pt>
                <c:pt idx="692">
                  <c:v>42843</c:v>
                </c:pt>
                <c:pt idx="693">
                  <c:v>42844</c:v>
                </c:pt>
                <c:pt idx="694">
                  <c:v>42845</c:v>
                </c:pt>
                <c:pt idx="695">
                  <c:v>42846</c:v>
                </c:pt>
                <c:pt idx="696">
                  <c:v>42849</c:v>
                </c:pt>
                <c:pt idx="697">
                  <c:v>42850</c:v>
                </c:pt>
                <c:pt idx="698">
                  <c:v>42851</c:v>
                </c:pt>
                <c:pt idx="699">
                  <c:v>42852</c:v>
                </c:pt>
                <c:pt idx="700">
                  <c:v>42853</c:v>
                </c:pt>
                <c:pt idx="701">
                  <c:v>42856</c:v>
                </c:pt>
                <c:pt idx="702">
                  <c:v>42857</c:v>
                </c:pt>
                <c:pt idx="703">
                  <c:v>42858</c:v>
                </c:pt>
                <c:pt idx="704">
                  <c:v>42859</c:v>
                </c:pt>
                <c:pt idx="705">
                  <c:v>42860</c:v>
                </c:pt>
                <c:pt idx="706">
                  <c:v>42863</c:v>
                </c:pt>
                <c:pt idx="707">
                  <c:v>42864</c:v>
                </c:pt>
                <c:pt idx="708">
                  <c:v>42865</c:v>
                </c:pt>
                <c:pt idx="709">
                  <c:v>42866</c:v>
                </c:pt>
                <c:pt idx="710">
                  <c:v>42867</c:v>
                </c:pt>
                <c:pt idx="711">
                  <c:v>42870</c:v>
                </c:pt>
                <c:pt idx="712">
                  <c:v>42871</c:v>
                </c:pt>
                <c:pt idx="713">
                  <c:v>42872</c:v>
                </c:pt>
                <c:pt idx="714">
                  <c:v>42873</c:v>
                </c:pt>
                <c:pt idx="715">
                  <c:v>42874</c:v>
                </c:pt>
                <c:pt idx="716">
                  <c:v>42877</c:v>
                </c:pt>
                <c:pt idx="717">
                  <c:v>42878</c:v>
                </c:pt>
                <c:pt idx="718">
                  <c:v>42879</c:v>
                </c:pt>
                <c:pt idx="719">
                  <c:v>42880</c:v>
                </c:pt>
                <c:pt idx="720">
                  <c:v>42881</c:v>
                </c:pt>
                <c:pt idx="721">
                  <c:v>42885</c:v>
                </c:pt>
                <c:pt idx="722">
                  <c:v>42886</c:v>
                </c:pt>
                <c:pt idx="723">
                  <c:v>42887</c:v>
                </c:pt>
                <c:pt idx="724">
                  <c:v>42888</c:v>
                </c:pt>
                <c:pt idx="725">
                  <c:v>42891</c:v>
                </c:pt>
                <c:pt idx="726">
                  <c:v>42892</c:v>
                </c:pt>
                <c:pt idx="727">
                  <c:v>42893</c:v>
                </c:pt>
                <c:pt idx="728">
                  <c:v>42894</c:v>
                </c:pt>
                <c:pt idx="729">
                  <c:v>42895</c:v>
                </c:pt>
                <c:pt idx="730">
                  <c:v>42898</c:v>
                </c:pt>
                <c:pt idx="731">
                  <c:v>42899</c:v>
                </c:pt>
                <c:pt idx="732">
                  <c:v>42900</c:v>
                </c:pt>
                <c:pt idx="733">
                  <c:v>42901</c:v>
                </c:pt>
                <c:pt idx="734">
                  <c:v>42902</c:v>
                </c:pt>
                <c:pt idx="735">
                  <c:v>42905</c:v>
                </c:pt>
                <c:pt idx="736">
                  <c:v>42906</c:v>
                </c:pt>
                <c:pt idx="737">
                  <c:v>42907</c:v>
                </c:pt>
                <c:pt idx="738">
                  <c:v>42908</c:v>
                </c:pt>
                <c:pt idx="739">
                  <c:v>42909</c:v>
                </c:pt>
                <c:pt idx="740">
                  <c:v>42912</c:v>
                </c:pt>
                <c:pt idx="741">
                  <c:v>42913</c:v>
                </c:pt>
                <c:pt idx="742">
                  <c:v>42914</c:v>
                </c:pt>
                <c:pt idx="743">
                  <c:v>42915</c:v>
                </c:pt>
                <c:pt idx="744">
                  <c:v>42916</c:v>
                </c:pt>
                <c:pt idx="745">
                  <c:v>42919</c:v>
                </c:pt>
                <c:pt idx="746">
                  <c:v>42921</c:v>
                </c:pt>
                <c:pt idx="747">
                  <c:v>42922</c:v>
                </c:pt>
                <c:pt idx="748">
                  <c:v>42923</c:v>
                </c:pt>
                <c:pt idx="749">
                  <c:v>42926</c:v>
                </c:pt>
                <c:pt idx="750">
                  <c:v>42927</c:v>
                </c:pt>
                <c:pt idx="751">
                  <c:v>42928</c:v>
                </c:pt>
                <c:pt idx="752">
                  <c:v>42929</c:v>
                </c:pt>
                <c:pt idx="753">
                  <c:v>42930</c:v>
                </c:pt>
                <c:pt idx="754">
                  <c:v>42933</c:v>
                </c:pt>
                <c:pt idx="755">
                  <c:v>42934</c:v>
                </c:pt>
                <c:pt idx="756">
                  <c:v>42935</c:v>
                </c:pt>
                <c:pt idx="757">
                  <c:v>42936</c:v>
                </c:pt>
                <c:pt idx="758">
                  <c:v>42937</c:v>
                </c:pt>
                <c:pt idx="759">
                  <c:v>42940</c:v>
                </c:pt>
                <c:pt idx="760">
                  <c:v>42941</c:v>
                </c:pt>
                <c:pt idx="761">
                  <c:v>42942</c:v>
                </c:pt>
                <c:pt idx="762">
                  <c:v>42943</c:v>
                </c:pt>
                <c:pt idx="763">
                  <c:v>42944</c:v>
                </c:pt>
                <c:pt idx="764">
                  <c:v>42947</c:v>
                </c:pt>
                <c:pt idx="765">
                  <c:v>42948</c:v>
                </c:pt>
                <c:pt idx="766">
                  <c:v>42949</c:v>
                </c:pt>
                <c:pt idx="767">
                  <c:v>42950</c:v>
                </c:pt>
                <c:pt idx="768">
                  <c:v>42951</c:v>
                </c:pt>
                <c:pt idx="769">
                  <c:v>42954</c:v>
                </c:pt>
                <c:pt idx="770">
                  <c:v>42955</c:v>
                </c:pt>
                <c:pt idx="771">
                  <c:v>42956</c:v>
                </c:pt>
                <c:pt idx="772">
                  <c:v>42957</c:v>
                </c:pt>
                <c:pt idx="773">
                  <c:v>42958</c:v>
                </c:pt>
                <c:pt idx="774">
                  <c:v>42961</c:v>
                </c:pt>
                <c:pt idx="775">
                  <c:v>42962</c:v>
                </c:pt>
                <c:pt idx="776">
                  <c:v>42963</c:v>
                </c:pt>
                <c:pt idx="777">
                  <c:v>42964</c:v>
                </c:pt>
                <c:pt idx="778">
                  <c:v>42965</c:v>
                </c:pt>
                <c:pt idx="779">
                  <c:v>42968</c:v>
                </c:pt>
                <c:pt idx="780">
                  <c:v>42969</c:v>
                </c:pt>
                <c:pt idx="781">
                  <c:v>42970</c:v>
                </c:pt>
                <c:pt idx="782">
                  <c:v>42971</c:v>
                </c:pt>
                <c:pt idx="783">
                  <c:v>42972</c:v>
                </c:pt>
                <c:pt idx="784">
                  <c:v>42975</c:v>
                </c:pt>
                <c:pt idx="785">
                  <c:v>42976</c:v>
                </c:pt>
                <c:pt idx="786">
                  <c:v>42977</c:v>
                </c:pt>
                <c:pt idx="787">
                  <c:v>42978</c:v>
                </c:pt>
                <c:pt idx="788">
                  <c:v>42979</c:v>
                </c:pt>
                <c:pt idx="789">
                  <c:v>42983</c:v>
                </c:pt>
                <c:pt idx="790">
                  <c:v>42984</c:v>
                </c:pt>
                <c:pt idx="791">
                  <c:v>42985</c:v>
                </c:pt>
                <c:pt idx="792">
                  <c:v>42986</c:v>
                </c:pt>
                <c:pt idx="793">
                  <c:v>42989</c:v>
                </c:pt>
                <c:pt idx="794">
                  <c:v>42990</c:v>
                </c:pt>
                <c:pt idx="795">
                  <c:v>42991</c:v>
                </c:pt>
                <c:pt idx="796">
                  <c:v>42992</c:v>
                </c:pt>
                <c:pt idx="797">
                  <c:v>42993</c:v>
                </c:pt>
                <c:pt idx="798">
                  <c:v>42996</c:v>
                </c:pt>
                <c:pt idx="799">
                  <c:v>42997</c:v>
                </c:pt>
                <c:pt idx="800">
                  <c:v>42998</c:v>
                </c:pt>
                <c:pt idx="801">
                  <c:v>42999</c:v>
                </c:pt>
                <c:pt idx="802">
                  <c:v>43000</c:v>
                </c:pt>
                <c:pt idx="803">
                  <c:v>43003</c:v>
                </c:pt>
                <c:pt idx="804">
                  <c:v>43004</c:v>
                </c:pt>
                <c:pt idx="805">
                  <c:v>43005</c:v>
                </c:pt>
                <c:pt idx="806">
                  <c:v>43006</c:v>
                </c:pt>
                <c:pt idx="807">
                  <c:v>43007</c:v>
                </c:pt>
                <c:pt idx="808">
                  <c:v>43010</c:v>
                </c:pt>
                <c:pt idx="809">
                  <c:v>43011</c:v>
                </c:pt>
                <c:pt idx="810">
                  <c:v>43012</c:v>
                </c:pt>
                <c:pt idx="811">
                  <c:v>43013</c:v>
                </c:pt>
                <c:pt idx="812">
                  <c:v>43014</c:v>
                </c:pt>
                <c:pt idx="813">
                  <c:v>43017</c:v>
                </c:pt>
                <c:pt idx="814">
                  <c:v>43018</c:v>
                </c:pt>
                <c:pt idx="815">
                  <c:v>43019</c:v>
                </c:pt>
                <c:pt idx="816">
                  <c:v>43020</c:v>
                </c:pt>
                <c:pt idx="817">
                  <c:v>43021</c:v>
                </c:pt>
                <c:pt idx="818">
                  <c:v>43024</c:v>
                </c:pt>
                <c:pt idx="819">
                  <c:v>43025</c:v>
                </c:pt>
                <c:pt idx="820">
                  <c:v>43026</c:v>
                </c:pt>
                <c:pt idx="821">
                  <c:v>43027</c:v>
                </c:pt>
                <c:pt idx="822">
                  <c:v>43028</c:v>
                </c:pt>
                <c:pt idx="823">
                  <c:v>43031</c:v>
                </c:pt>
                <c:pt idx="824">
                  <c:v>43032</c:v>
                </c:pt>
                <c:pt idx="825">
                  <c:v>43033</c:v>
                </c:pt>
                <c:pt idx="826">
                  <c:v>43034</c:v>
                </c:pt>
                <c:pt idx="827">
                  <c:v>43035</c:v>
                </c:pt>
                <c:pt idx="828">
                  <c:v>43038</c:v>
                </c:pt>
                <c:pt idx="829">
                  <c:v>43039</c:v>
                </c:pt>
                <c:pt idx="830">
                  <c:v>43040</c:v>
                </c:pt>
                <c:pt idx="831">
                  <c:v>43041</c:v>
                </c:pt>
                <c:pt idx="832">
                  <c:v>43042</c:v>
                </c:pt>
                <c:pt idx="833">
                  <c:v>43045</c:v>
                </c:pt>
                <c:pt idx="834">
                  <c:v>43046</c:v>
                </c:pt>
                <c:pt idx="835">
                  <c:v>43047</c:v>
                </c:pt>
                <c:pt idx="836">
                  <c:v>43048</c:v>
                </c:pt>
                <c:pt idx="837">
                  <c:v>43049</c:v>
                </c:pt>
                <c:pt idx="838">
                  <c:v>43052</c:v>
                </c:pt>
                <c:pt idx="839">
                  <c:v>43053</c:v>
                </c:pt>
                <c:pt idx="840">
                  <c:v>43054</c:v>
                </c:pt>
                <c:pt idx="841">
                  <c:v>43055</c:v>
                </c:pt>
                <c:pt idx="842">
                  <c:v>43056</c:v>
                </c:pt>
                <c:pt idx="843">
                  <c:v>43059</c:v>
                </c:pt>
                <c:pt idx="844">
                  <c:v>43060</c:v>
                </c:pt>
                <c:pt idx="845">
                  <c:v>43061</c:v>
                </c:pt>
                <c:pt idx="846">
                  <c:v>43063</c:v>
                </c:pt>
                <c:pt idx="847">
                  <c:v>43066</c:v>
                </c:pt>
                <c:pt idx="848">
                  <c:v>43067</c:v>
                </c:pt>
                <c:pt idx="849">
                  <c:v>43068</c:v>
                </c:pt>
                <c:pt idx="850">
                  <c:v>43069</c:v>
                </c:pt>
                <c:pt idx="851">
                  <c:v>43070</c:v>
                </c:pt>
                <c:pt idx="852">
                  <c:v>43073</c:v>
                </c:pt>
                <c:pt idx="853">
                  <c:v>43074</c:v>
                </c:pt>
                <c:pt idx="854">
                  <c:v>43075</c:v>
                </c:pt>
                <c:pt idx="855">
                  <c:v>43076</c:v>
                </c:pt>
                <c:pt idx="856">
                  <c:v>43077</c:v>
                </c:pt>
                <c:pt idx="857">
                  <c:v>43080</c:v>
                </c:pt>
                <c:pt idx="858">
                  <c:v>43081</c:v>
                </c:pt>
                <c:pt idx="859">
                  <c:v>43082</c:v>
                </c:pt>
                <c:pt idx="860">
                  <c:v>43083</c:v>
                </c:pt>
                <c:pt idx="861">
                  <c:v>43084</c:v>
                </c:pt>
                <c:pt idx="862">
                  <c:v>43087</c:v>
                </c:pt>
                <c:pt idx="863">
                  <c:v>43088</c:v>
                </c:pt>
                <c:pt idx="864">
                  <c:v>43089</c:v>
                </c:pt>
                <c:pt idx="865">
                  <c:v>43090</c:v>
                </c:pt>
                <c:pt idx="866">
                  <c:v>43091</c:v>
                </c:pt>
                <c:pt idx="867">
                  <c:v>43095</c:v>
                </c:pt>
                <c:pt idx="868">
                  <c:v>43096</c:v>
                </c:pt>
                <c:pt idx="869">
                  <c:v>43097</c:v>
                </c:pt>
                <c:pt idx="870">
                  <c:v>43098</c:v>
                </c:pt>
                <c:pt idx="871">
                  <c:v>43102</c:v>
                </c:pt>
                <c:pt idx="872">
                  <c:v>43103</c:v>
                </c:pt>
                <c:pt idx="873">
                  <c:v>43104</c:v>
                </c:pt>
                <c:pt idx="874">
                  <c:v>43105</c:v>
                </c:pt>
                <c:pt idx="875">
                  <c:v>43108</c:v>
                </c:pt>
                <c:pt idx="876">
                  <c:v>43109</c:v>
                </c:pt>
                <c:pt idx="877">
                  <c:v>43110</c:v>
                </c:pt>
                <c:pt idx="878">
                  <c:v>43111</c:v>
                </c:pt>
                <c:pt idx="879">
                  <c:v>43112</c:v>
                </c:pt>
                <c:pt idx="880">
                  <c:v>43116</c:v>
                </c:pt>
                <c:pt idx="881">
                  <c:v>43117</c:v>
                </c:pt>
                <c:pt idx="882">
                  <c:v>43118</c:v>
                </c:pt>
                <c:pt idx="883">
                  <c:v>43119</c:v>
                </c:pt>
                <c:pt idx="884">
                  <c:v>43122</c:v>
                </c:pt>
                <c:pt idx="885">
                  <c:v>43123</c:v>
                </c:pt>
                <c:pt idx="886">
                  <c:v>43124</c:v>
                </c:pt>
                <c:pt idx="887">
                  <c:v>43125</c:v>
                </c:pt>
                <c:pt idx="888">
                  <c:v>43126</c:v>
                </c:pt>
                <c:pt idx="889">
                  <c:v>43129</c:v>
                </c:pt>
                <c:pt idx="890">
                  <c:v>43130</c:v>
                </c:pt>
                <c:pt idx="891">
                  <c:v>43131</c:v>
                </c:pt>
                <c:pt idx="892">
                  <c:v>43132</c:v>
                </c:pt>
                <c:pt idx="893">
                  <c:v>43133</c:v>
                </c:pt>
                <c:pt idx="894">
                  <c:v>43136</c:v>
                </c:pt>
                <c:pt idx="895">
                  <c:v>43137</c:v>
                </c:pt>
                <c:pt idx="896">
                  <c:v>43138</c:v>
                </c:pt>
                <c:pt idx="897">
                  <c:v>43139</c:v>
                </c:pt>
                <c:pt idx="898">
                  <c:v>43140</c:v>
                </c:pt>
                <c:pt idx="899">
                  <c:v>43143</c:v>
                </c:pt>
                <c:pt idx="900">
                  <c:v>43144</c:v>
                </c:pt>
                <c:pt idx="901">
                  <c:v>43145</c:v>
                </c:pt>
                <c:pt idx="902">
                  <c:v>43146</c:v>
                </c:pt>
                <c:pt idx="903">
                  <c:v>43147</c:v>
                </c:pt>
                <c:pt idx="904">
                  <c:v>43151</c:v>
                </c:pt>
                <c:pt idx="905">
                  <c:v>43152</c:v>
                </c:pt>
                <c:pt idx="906">
                  <c:v>43153</c:v>
                </c:pt>
                <c:pt idx="907">
                  <c:v>43154</c:v>
                </c:pt>
                <c:pt idx="908">
                  <c:v>43157</c:v>
                </c:pt>
                <c:pt idx="909">
                  <c:v>43158</c:v>
                </c:pt>
                <c:pt idx="910">
                  <c:v>43159</c:v>
                </c:pt>
                <c:pt idx="911">
                  <c:v>43160</c:v>
                </c:pt>
                <c:pt idx="912">
                  <c:v>43161</c:v>
                </c:pt>
                <c:pt idx="913">
                  <c:v>43164</c:v>
                </c:pt>
                <c:pt idx="914">
                  <c:v>43165</c:v>
                </c:pt>
                <c:pt idx="915">
                  <c:v>43166</c:v>
                </c:pt>
                <c:pt idx="916">
                  <c:v>43167</c:v>
                </c:pt>
                <c:pt idx="917">
                  <c:v>43168</c:v>
                </c:pt>
                <c:pt idx="918">
                  <c:v>43171</c:v>
                </c:pt>
                <c:pt idx="919">
                  <c:v>43172</c:v>
                </c:pt>
                <c:pt idx="920">
                  <c:v>43173</c:v>
                </c:pt>
                <c:pt idx="921">
                  <c:v>43174</c:v>
                </c:pt>
                <c:pt idx="922">
                  <c:v>43175</c:v>
                </c:pt>
                <c:pt idx="923">
                  <c:v>43178</c:v>
                </c:pt>
                <c:pt idx="924">
                  <c:v>43179</c:v>
                </c:pt>
                <c:pt idx="925">
                  <c:v>43180</c:v>
                </c:pt>
                <c:pt idx="926">
                  <c:v>43181</c:v>
                </c:pt>
                <c:pt idx="927">
                  <c:v>43182</c:v>
                </c:pt>
                <c:pt idx="928">
                  <c:v>43185</c:v>
                </c:pt>
                <c:pt idx="929">
                  <c:v>43186</c:v>
                </c:pt>
                <c:pt idx="930">
                  <c:v>43187</c:v>
                </c:pt>
                <c:pt idx="931">
                  <c:v>43188</c:v>
                </c:pt>
                <c:pt idx="932">
                  <c:v>43192</c:v>
                </c:pt>
                <c:pt idx="933">
                  <c:v>43193</c:v>
                </c:pt>
                <c:pt idx="934">
                  <c:v>43194</c:v>
                </c:pt>
                <c:pt idx="935">
                  <c:v>43195</c:v>
                </c:pt>
                <c:pt idx="936">
                  <c:v>43196</c:v>
                </c:pt>
                <c:pt idx="937">
                  <c:v>43199</c:v>
                </c:pt>
                <c:pt idx="938">
                  <c:v>43200</c:v>
                </c:pt>
                <c:pt idx="939">
                  <c:v>43201</c:v>
                </c:pt>
                <c:pt idx="940">
                  <c:v>43202</c:v>
                </c:pt>
                <c:pt idx="941">
                  <c:v>43203</c:v>
                </c:pt>
                <c:pt idx="942">
                  <c:v>43206</c:v>
                </c:pt>
                <c:pt idx="943">
                  <c:v>43207</c:v>
                </c:pt>
                <c:pt idx="944">
                  <c:v>43208</c:v>
                </c:pt>
                <c:pt idx="945">
                  <c:v>43209</c:v>
                </c:pt>
                <c:pt idx="946">
                  <c:v>43210</c:v>
                </c:pt>
                <c:pt idx="947">
                  <c:v>43213</c:v>
                </c:pt>
                <c:pt idx="948">
                  <c:v>43214</c:v>
                </c:pt>
                <c:pt idx="949">
                  <c:v>43215</c:v>
                </c:pt>
                <c:pt idx="950">
                  <c:v>43216</c:v>
                </c:pt>
                <c:pt idx="951">
                  <c:v>43217</c:v>
                </c:pt>
                <c:pt idx="952">
                  <c:v>43220</c:v>
                </c:pt>
                <c:pt idx="953">
                  <c:v>43221</c:v>
                </c:pt>
                <c:pt idx="954">
                  <c:v>43222</c:v>
                </c:pt>
                <c:pt idx="955">
                  <c:v>43223</c:v>
                </c:pt>
                <c:pt idx="956">
                  <c:v>43224</c:v>
                </c:pt>
                <c:pt idx="957">
                  <c:v>43227</c:v>
                </c:pt>
                <c:pt idx="958">
                  <c:v>43228</c:v>
                </c:pt>
                <c:pt idx="959">
                  <c:v>43229</c:v>
                </c:pt>
                <c:pt idx="960">
                  <c:v>43230</c:v>
                </c:pt>
                <c:pt idx="961">
                  <c:v>43231</c:v>
                </c:pt>
                <c:pt idx="962">
                  <c:v>43234</c:v>
                </c:pt>
                <c:pt idx="963">
                  <c:v>43235</c:v>
                </c:pt>
                <c:pt idx="964">
                  <c:v>43236</c:v>
                </c:pt>
                <c:pt idx="965">
                  <c:v>43237</c:v>
                </c:pt>
                <c:pt idx="966">
                  <c:v>43238</c:v>
                </c:pt>
                <c:pt idx="967">
                  <c:v>43241</c:v>
                </c:pt>
                <c:pt idx="968">
                  <c:v>43242</c:v>
                </c:pt>
                <c:pt idx="969">
                  <c:v>43243</c:v>
                </c:pt>
                <c:pt idx="970">
                  <c:v>43244</c:v>
                </c:pt>
                <c:pt idx="971">
                  <c:v>43245</c:v>
                </c:pt>
                <c:pt idx="972">
                  <c:v>43249</c:v>
                </c:pt>
                <c:pt idx="973">
                  <c:v>43250</c:v>
                </c:pt>
                <c:pt idx="974">
                  <c:v>43251</c:v>
                </c:pt>
                <c:pt idx="975">
                  <c:v>43252</c:v>
                </c:pt>
                <c:pt idx="976">
                  <c:v>43255</c:v>
                </c:pt>
                <c:pt idx="977">
                  <c:v>43256</c:v>
                </c:pt>
                <c:pt idx="978">
                  <c:v>43257</c:v>
                </c:pt>
                <c:pt idx="979">
                  <c:v>43258</c:v>
                </c:pt>
                <c:pt idx="980">
                  <c:v>43259</c:v>
                </c:pt>
                <c:pt idx="981">
                  <c:v>43262</c:v>
                </c:pt>
                <c:pt idx="982">
                  <c:v>43263</c:v>
                </c:pt>
                <c:pt idx="983">
                  <c:v>43264</c:v>
                </c:pt>
                <c:pt idx="984">
                  <c:v>43265</c:v>
                </c:pt>
                <c:pt idx="985">
                  <c:v>43266</c:v>
                </c:pt>
                <c:pt idx="986">
                  <c:v>43269</c:v>
                </c:pt>
                <c:pt idx="987">
                  <c:v>43270</c:v>
                </c:pt>
                <c:pt idx="988">
                  <c:v>43271</c:v>
                </c:pt>
                <c:pt idx="989">
                  <c:v>43272</c:v>
                </c:pt>
                <c:pt idx="990">
                  <c:v>43273</c:v>
                </c:pt>
                <c:pt idx="991">
                  <c:v>43276</c:v>
                </c:pt>
                <c:pt idx="992">
                  <c:v>43277</c:v>
                </c:pt>
                <c:pt idx="993">
                  <c:v>43278</c:v>
                </c:pt>
                <c:pt idx="994">
                  <c:v>43279</c:v>
                </c:pt>
                <c:pt idx="995">
                  <c:v>43280</c:v>
                </c:pt>
                <c:pt idx="996">
                  <c:v>43283</c:v>
                </c:pt>
                <c:pt idx="997">
                  <c:v>43284</c:v>
                </c:pt>
                <c:pt idx="998">
                  <c:v>43286</c:v>
                </c:pt>
                <c:pt idx="999">
                  <c:v>43287</c:v>
                </c:pt>
                <c:pt idx="1000">
                  <c:v>43290</c:v>
                </c:pt>
                <c:pt idx="1001">
                  <c:v>43291</c:v>
                </c:pt>
                <c:pt idx="1002">
                  <c:v>43292</c:v>
                </c:pt>
                <c:pt idx="1003">
                  <c:v>43293</c:v>
                </c:pt>
                <c:pt idx="1004">
                  <c:v>43294</c:v>
                </c:pt>
                <c:pt idx="1005">
                  <c:v>43297</c:v>
                </c:pt>
                <c:pt idx="1006">
                  <c:v>43298</c:v>
                </c:pt>
                <c:pt idx="1007">
                  <c:v>43299</c:v>
                </c:pt>
                <c:pt idx="1008">
                  <c:v>43300</c:v>
                </c:pt>
                <c:pt idx="1009">
                  <c:v>43301</c:v>
                </c:pt>
                <c:pt idx="1010">
                  <c:v>43304</c:v>
                </c:pt>
                <c:pt idx="1011">
                  <c:v>43305</c:v>
                </c:pt>
                <c:pt idx="1012">
                  <c:v>43306</c:v>
                </c:pt>
                <c:pt idx="1013">
                  <c:v>43307</c:v>
                </c:pt>
                <c:pt idx="1014">
                  <c:v>43308</c:v>
                </c:pt>
                <c:pt idx="1015">
                  <c:v>43311</c:v>
                </c:pt>
                <c:pt idx="1016">
                  <c:v>43312</c:v>
                </c:pt>
                <c:pt idx="1017">
                  <c:v>43313</c:v>
                </c:pt>
                <c:pt idx="1018">
                  <c:v>43314</c:v>
                </c:pt>
                <c:pt idx="1019">
                  <c:v>43315</c:v>
                </c:pt>
                <c:pt idx="1020">
                  <c:v>43318</c:v>
                </c:pt>
                <c:pt idx="1021">
                  <c:v>43319</c:v>
                </c:pt>
                <c:pt idx="1022">
                  <c:v>43320</c:v>
                </c:pt>
                <c:pt idx="1023">
                  <c:v>43321</c:v>
                </c:pt>
                <c:pt idx="1024">
                  <c:v>43322</c:v>
                </c:pt>
                <c:pt idx="1025">
                  <c:v>43325</c:v>
                </c:pt>
                <c:pt idx="1026">
                  <c:v>43326</c:v>
                </c:pt>
                <c:pt idx="1027">
                  <c:v>43327</c:v>
                </c:pt>
                <c:pt idx="1028">
                  <c:v>43328</c:v>
                </c:pt>
                <c:pt idx="1029">
                  <c:v>43329</c:v>
                </c:pt>
                <c:pt idx="1030">
                  <c:v>43332</c:v>
                </c:pt>
                <c:pt idx="1031">
                  <c:v>43333</c:v>
                </c:pt>
                <c:pt idx="1032">
                  <c:v>43334</c:v>
                </c:pt>
                <c:pt idx="1033">
                  <c:v>43335</c:v>
                </c:pt>
                <c:pt idx="1034">
                  <c:v>43336</c:v>
                </c:pt>
                <c:pt idx="1035">
                  <c:v>43339</c:v>
                </c:pt>
                <c:pt idx="1036">
                  <c:v>43340</c:v>
                </c:pt>
                <c:pt idx="1037">
                  <c:v>43341</c:v>
                </c:pt>
                <c:pt idx="1038">
                  <c:v>43342</c:v>
                </c:pt>
                <c:pt idx="1039">
                  <c:v>43343</c:v>
                </c:pt>
                <c:pt idx="1040">
                  <c:v>43347</c:v>
                </c:pt>
                <c:pt idx="1041">
                  <c:v>43348</c:v>
                </c:pt>
                <c:pt idx="1042">
                  <c:v>43349</c:v>
                </c:pt>
                <c:pt idx="1043">
                  <c:v>43350</c:v>
                </c:pt>
                <c:pt idx="1044">
                  <c:v>43353</c:v>
                </c:pt>
                <c:pt idx="1045">
                  <c:v>43354</c:v>
                </c:pt>
                <c:pt idx="1046">
                  <c:v>43355</c:v>
                </c:pt>
                <c:pt idx="1047">
                  <c:v>43356</c:v>
                </c:pt>
                <c:pt idx="1048">
                  <c:v>43357</c:v>
                </c:pt>
                <c:pt idx="1049">
                  <c:v>43360</c:v>
                </c:pt>
                <c:pt idx="1050">
                  <c:v>43361</c:v>
                </c:pt>
              </c:numCache>
            </c:numRef>
          </c:cat>
          <c:val>
            <c:numRef>
              <c:f>TRUP!$C$2:$C$1052</c:f>
              <c:numCache>
                <c:formatCode>0.0%</c:formatCode>
                <c:ptCount val="1051"/>
                <c:pt idx="0">
                  <c:v>0</c:v>
                </c:pt>
                <c:pt idx="1">
                  <c:v>-2.3202505622667013E-3</c:v>
                </c:pt>
                <c:pt idx="2">
                  <c:v>2.6842606372616817E-3</c:v>
                </c:pt>
                <c:pt idx="3">
                  <c:v>4.4434082806052988E-3</c:v>
                </c:pt>
                <c:pt idx="4">
                  <c:v>4.9337329230714211E-3</c:v>
                </c:pt>
                <c:pt idx="5">
                  <c:v>6.0658067231766921E-5</c:v>
                </c:pt>
                <c:pt idx="6">
                  <c:v>3.4883026666210348E-4</c:v>
                </c:pt>
                <c:pt idx="7">
                  <c:v>-4.1805360987329232E-3</c:v>
                </c:pt>
                <c:pt idx="8">
                  <c:v>-4.1198780315012673E-3</c:v>
                </c:pt>
                <c:pt idx="9">
                  <c:v>-2.4036723770392121E-2</c:v>
                </c:pt>
                <c:pt idx="10">
                  <c:v>-2.6827121239289098E-2</c:v>
                </c:pt>
                <c:pt idx="11">
                  <c:v>-1.9830949831210587E-2</c:v>
                </c:pt>
                <c:pt idx="12">
                  <c:v>-2.9324347570242937E-2</c:v>
                </c:pt>
                <c:pt idx="13">
                  <c:v>-2.930916776191006E-2</c:v>
                </c:pt>
                <c:pt idx="14">
                  <c:v>-3.4702927887891533E-2</c:v>
                </c:pt>
                <c:pt idx="15">
                  <c:v>-2.3571698639978989E-2</c:v>
                </c:pt>
                <c:pt idx="16">
                  <c:v>-2.0877317793492223E-2</c:v>
                </c:pt>
                <c:pt idx="17">
                  <c:v>-2.2479790747193862E-2</c:v>
                </c:pt>
                <c:pt idx="18">
                  <c:v>-1.5923406123575123E-2</c:v>
                </c:pt>
                <c:pt idx="19">
                  <c:v>-1.1646792236332137E-2</c:v>
                </c:pt>
                <c:pt idx="20">
                  <c:v>-1.1707450303563904E-2</c:v>
                </c:pt>
                <c:pt idx="21">
                  <c:v>-3.2756625122555283E-3</c:v>
                </c:pt>
                <c:pt idx="22">
                  <c:v>1.708609279832185E-3</c:v>
                </c:pt>
                <c:pt idx="23">
                  <c:v>4.1906558024531471E-3</c:v>
                </c:pt>
                <c:pt idx="24">
                  <c:v>7.1529072638201185E-3</c:v>
                </c:pt>
                <c:pt idx="25">
                  <c:v>5.1460672469372248E-3</c:v>
                </c:pt>
                <c:pt idx="26">
                  <c:v>9.9584845410500833E-3</c:v>
                </c:pt>
                <c:pt idx="27">
                  <c:v>1.1020032817169456E-2</c:v>
                </c:pt>
                <c:pt idx="28">
                  <c:v>1.1070570675175917E-2</c:v>
                </c:pt>
                <c:pt idx="29">
                  <c:v>9.361961395343732E-3</c:v>
                </c:pt>
                <c:pt idx="30">
                  <c:v>1.2713461783163904E-2</c:v>
                </c:pt>
                <c:pt idx="31">
                  <c:v>1.2162478567961044E-2</c:v>
                </c:pt>
                <c:pt idx="32">
                  <c:v>1.1373861516839279E-2</c:v>
                </c:pt>
                <c:pt idx="33">
                  <c:v>9.8219880927488123E-3</c:v>
                </c:pt>
                <c:pt idx="34">
                  <c:v>1.490733610635453E-2</c:v>
                </c:pt>
                <c:pt idx="35">
                  <c:v>1.178840995534558E-2</c:v>
                </c:pt>
                <c:pt idx="36">
                  <c:v>5.1662454882779318E-3</c:v>
                </c:pt>
                <c:pt idx="37">
                  <c:v>8.8311564214818006E-3</c:v>
                </c:pt>
                <c:pt idx="38">
                  <c:v>9.7208501996262076E-3</c:v>
                </c:pt>
                <c:pt idx="39">
                  <c:v>3.7003306544820536E-3</c:v>
                </c:pt>
                <c:pt idx="40">
                  <c:v>2.9875514789250435E-3</c:v>
                </c:pt>
                <c:pt idx="41">
                  <c:v>1.0494287442415207E-2</c:v>
                </c:pt>
                <c:pt idx="42">
                  <c:v>1.1803528092073856E-2</c:v>
                </c:pt>
                <c:pt idx="43">
                  <c:v>1.6752441328983014E-2</c:v>
                </c:pt>
                <c:pt idx="44">
                  <c:v>1.6267176285624574E-2</c:v>
                </c:pt>
                <c:pt idx="45">
                  <c:v>8.1234990221419334E-3</c:v>
                </c:pt>
                <c:pt idx="46">
                  <c:v>2.3000723209258833E-3</c:v>
                </c:pt>
                <c:pt idx="47">
                  <c:v>1.0150578951970246E-2</c:v>
                </c:pt>
                <c:pt idx="48">
                  <c:v>-6.1823160110033859E-3</c:v>
                </c:pt>
                <c:pt idx="49">
                  <c:v>2.3404904752122313E-3</c:v>
                </c:pt>
                <c:pt idx="50">
                  <c:v>-2.1227265226109182E-4</c:v>
                </c:pt>
                <c:pt idx="51">
                  <c:v>-2.9976100165455266E-3</c:v>
                </c:pt>
                <c:pt idx="52">
                  <c:v>-1.6206457052293066E-2</c:v>
                </c:pt>
                <c:pt idx="53">
                  <c:v>-1.6201396947680524E-2</c:v>
                </c:pt>
                <c:pt idx="54">
                  <c:v>-5.2167843572943351E-3</c:v>
                </c:pt>
                <c:pt idx="55">
                  <c:v>-6.7737790520970842E-3</c:v>
                </c:pt>
                <c:pt idx="56">
                  <c:v>-2.1797371188302495E-2</c:v>
                </c:pt>
                <c:pt idx="57">
                  <c:v>-4.7163390000980465E-3</c:v>
                </c:pt>
                <c:pt idx="58">
                  <c:v>-2.5280307919811174E-2</c:v>
                </c:pt>
                <c:pt idx="59">
                  <c:v>-3.6441835112784871E-2</c:v>
                </c:pt>
                <c:pt idx="60">
                  <c:v>-5.230964327374088E-2</c:v>
                </c:pt>
                <c:pt idx="61">
                  <c:v>-5.0813368317774388E-2</c:v>
                </c:pt>
                <c:pt idx="62">
                  <c:v>-5.850207898846449E-2</c:v>
                </c:pt>
                <c:pt idx="63">
                  <c:v>-5.836558254016333E-2</c:v>
                </c:pt>
                <c:pt idx="64">
                  <c:v>-4.623346358886804E-2</c:v>
                </c:pt>
                <c:pt idx="65">
                  <c:v>-3.7513503092624467E-2</c:v>
                </c:pt>
                <c:pt idx="66">
                  <c:v>-1.8673323766581262E-2</c:v>
                </c:pt>
                <c:pt idx="67">
                  <c:v>-2.5836351239626576E-2</c:v>
                </c:pt>
                <c:pt idx="68">
                  <c:v>-1.385084844035267E-2</c:v>
                </c:pt>
                <c:pt idx="69">
                  <c:v>-6.895095186560507E-3</c:v>
                </c:pt>
                <c:pt idx="70">
                  <c:v>-8.3863100379143463E-3</c:v>
                </c:pt>
                <c:pt idx="71">
                  <c:v>3.4526382809427769E-3</c:v>
                </c:pt>
                <c:pt idx="72">
                  <c:v>2.0624996511067195E-3</c:v>
                </c:pt>
                <c:pt idx="73">
                  <c:v>8.3054732238370121E-3</c:v>
                </c:pt>
                <c:pt idx="74">
                  <c:v>2.0134301838973689E-2</c:v>
                </c:pt>
                <c:pt idx="75">
                  <c:v>2.0012985704510378E-2</c:v>
                </c:pt>
                <c:pt idx="76">
                  <c:v>1.7126510447103449E-2</c:v>
                </c:pt>
                <c:pt idx="77">
                  <c:v>2.2924637130761205E-2</c:v>
                </c:pt>
                <c:pt idx="78">
                  <c:v>2.678670257949789E-2</c:v>
                </c:pt>
                <c:pt idx="79">
                  <c:v>2.7145653055385077E-2</c:v>
                </c:pt>
                <c:pt idx="80">
                  <c:v>3.0350537291183866E-2</c:v>
                </c:pt>
                <c:pt idx="81">
                  <c:v>3.1068376571353529E-2</c:v>
                </c:pt>
                <c:pt idx="82">
                  <c:v>3.0345477186571213E-2</c:v>
                </c:pt>
                <c:pt idx="83">
                  <c:v>3.089140029716142E-2</c:v>
                </c:pt>
                <c:pt idx="84">
                  <c:v>3.1139092670700919E-2</c:v>
                </c:pt>
                <c:pt idx="85">
                  <c:v>3.1897350105156708E-2</c:v>
                </c:pt>
                <c:pt idx="86">
                  <c:v>3.7195094114232941E-2</c:v>
                </c:pt>
                <c:pt idx="87">
                  <c:v>3.563809941943008E-2</c:v>
                </c:pt>
                <c:pt idx="88">
                  <c:v>3.7675299052978728E-2</c:v>
                </c:pt>
                <c:pt idx="89">
                  <c:v>4.3109477333246549E-2</c:v>
                </c:pt>
                <c:pt idx="90">
                  <c:v>4.609696714056688E-2</c:v>
                </c:pt>
                <c:pt idx="91">
                  <c:v>4.4893924488643266E-2</c:v>
                </c:pt>
                <c:pt idx="92">
                  <c:v>4.7825878004949196E-2</c:v>
                </c:pt>
                <c:pt idx="93">
                  <c:v>4.5161857280632933E-2</c:v>
                </c:pt>
                <c:pt idx="94">
                  <c:v>3.8024067648036119E-2</c:v>
                </c:pt>
                <c:pt idx="95">
                  <c:v>4.4651292219716421E-2</c:v>
                </c:pt>
                <c:pt idx="96">
                  <c:v>4.8584135439404985E-2</c:v>
                </c:pt>
                <c:pt idx="97">
                  <c:v>4.7365789635939404E-2</c:v>
                </c:pt>
                <c:pt idx="98">
                  <c:v>4.9109880308654486E-2</c:v>
                </c:pt>
                <c:pt idx="99">
                  <c:v>4.1496946347429287E-2</c:v>
                </c:pt>
                <c:pt idx="100">
                  <c:v>4.1249253468384817E-2</c:v>
                </c:pt>
                <c:pt idx="101">
                  <c:v>2.4223819748304454E-2</c:v>
                </c:pt>
                <c:pt idx="102">
                  <c:v>2.8869380471945538E-2</c:v>
                </c:pt>
                <c:pt idx="103">
                  <c:v>1.2187716913914404E-2</c:v>
                </c:pt>
                <c:pt idx="104">
                  <c:v>5.7678287385969362E-3</c:v>
                </c:pt>
                <c:pt idx="105">
                  <c:v>-2.7701575559515579E-3</c:v>
                </c:pt>
                <c:pt idx="106">
                  <c:v>1.7525879077276763E-2</c:v>
                </c:pt>
                <c:pt idx="107">
                  <c:v>4.1961970972337337E-2</c:v>
                </c:pt>
                <c:pt idx="108">
                  <c:v>4.6723788231334273E-2</c:v>
                </c:pt>
                <c:pt idx="109">
                  <c:v>5.0712291590751413E-2</c:v>
                </c:pt>
                <c:pt idx="110">
                  <c:v>5.2547215438055073E-2</c:v>
                </c:pt>
                <c:pt idx="111">
                  <c:v>5.2400599286033689E-2</c:v>
                </c:pt>
                <c:pt idx="112">
                  <c:v>5.5883597689146969E-2</c:v>
                </c:pt>
                <c:pt idx="113">
                  <c:v>5.6793530874732046E-2</c:v>
                </c:pt>
                <c:pt idx="114">
                  <c:v>5.1627285386454114E-2</c:v>
                </c:pt>
                <c:pt idx="115">
                  <c:v>4.0784104994762593E-2</c:v>
                </c:pt>
                <c:pt idx="116">
                  <c:v>4.0430276295092549E-2</c:v>
                </c:pt>
                <c:pt idx="117">
                  <c:v>2.1413182366461836E-2</c:v>
                </c:pt>
                <c:pt idx="118">
                  <c:v>1.2329272961323356E-2</c:v>
                </c:pt>
                <c:pt idx="119">
                  <c:v>2.4102503108336171E-2</c:v>
                </c:pt>
                <c:pt idx="120">
                  <c:v>4.2421936503642677E-2</c:v>
                </c:pt>
                <c:pt idx="121">
                  <c:v>3.366161952471769E-2</c:v>
                </c:pt>
                <c:pt idx="122">
                  <c:v>2.5295487728143939E-2</c:v>
                </c:pt>
                <c:pt idx="123">
                  <c:v>2.2651706411268568E-2</c:v>
                </c:pt>
                <c:pt idx="124">
                  <c:v>1.6706963575589207E-2</c:v>
                </c:pt>
                <c:pt idx="125">
                  <c:v>7.3045835204541554E-3</c:v>
                </c:pt>
                <c:pt idx="126">
                  <c:v>2.0826841101585503E-2</c:v>
                </c:pt>
                <c:pt idx="127">
                  <c:v>2.2409074142341723E-2</c:v>
                </c:pt>
                <c:pt idx="128">
                  <c:v>2.724672927690297E-2</c:v>
                </c:pt>
                <c:pt idx="129">
                  <c:v>4.293250105905444E-2</c:v>
                </c:pt>
                <c:pt idx="130">
                  <c:v>3.7205213817953053E-2</c:v>
                </c:pt>
                <c:pt idx="131">
                  <c:v>3.9869235047774065E-2</c:v>
                </c:pt>
                <c:pt idx="132">
                  <c:v>2.5947608836469405E-2</c:v>
                </c:pt>
                <c:pt idx="133">
                  <c:v>1.2101820500729277E-2</c:v>
                </c:pt>
                <c:pt idx="134">
                  <c:v>2.1751892929403605E-2</c:v>
                </c:pt>
                <c:pt idx="135">
                  <c:v>8.477327721811756E-3</c:v>
                </c:pt>
                <c:pt idx="136">
                  <c:v>2.1549678814763107E-2</c:v>
                </c:pt>
                <c:pt idx="137">
                  <c:v>3.6300340231475658E-2</c:v>
                </c:pt>
                <c:pt idx="138">
                  <c:v>3.1993428399171631E-2</c:v>
                </c:pt>
                <c:pt idx="139">
                  <c:v>4.2614092586167773E-2</c:v>
                </c:pt>
                <c:pt idx="140">
                  <c:v>3.9050257874481797E-2</c:v>
                </c:pt>
                <c:pt idx="141">
                  <c:v>3.4637209210542474E-2</c:v>
                </c:pt>
                <c:pt idx="142">
                  <c:v>4.5682542045269781E-2</c:v>
                </c:pt>
                <c:pt idx="143">
                  <c:v>4.5652181923099278E-2</c:v>
                </c:pt>
                <c:pt idx="144">
                  <c:v>5.5736981031620614E-2</c:v>
                </c:pt>
                <c:pt idx="145">
                  <c:v>6.003883326481696E-2</c:v>
                </c:pt>
                <c:pt idx="146">
                  <c:v>6.1732324407920869E-2</c:v>
                </c:pt>
                <c:pt idx="147">
                  <c:v>6.1398612277987263E-2</c:v>
                </c:pt>
                <c:pt idx="148">
                  <c:v>6.0271345830023471E-2</c:v>
                </c:pt>
                <c:pt idx="149">
                  <c:v>6.6767134058015154E-2</c:v>
                </c:pt>
                <c:pt idx="150">
                  <c:v>6.6443541631801661E-2</c:v>
                </c:pt>
                <c:pt idx="151">
                  <c:v>6.9385614851827926E-2</c:v>
                </c:pt>
                <c:pt idx="152">
                  <c:v>6.856676102174486E-2</c:v>
                </c:pt>
                <c:pt idx="153">
                  <c:v>6.6989526413996581E-2</c:v>
                </c:pt>
                <c:pt idx="154">
                  <c:v>6.3835180541709446E-2</c:v>
                </c:pt>
                <c:pt idx="155">
                  <c:v>7.0351085339437125E-2</c:v>
                </c:pt>
                <c:pt idx="156">
                  <c:v>6.5493251458030199E-2</c:v>
                </c:pt>
                <c:pt idx="157">
                  <c:v>6.081733061221839E-2</c:v>
                </c:pt>
                <c:pt idx="158">
                  <c:v>6.2086153107590913E-2</c:v>
                </c:pt>
                <c:pt idx="159">
                  <c:v>4.7032200849214778E-2</c:v>
                </c:pt>
                <c:pt idx="160">
                  <c:v>5.1162136912831668E-2</c:v>
                </c:pt>
                <c:pt idx="161">
                  <c:v>3.3333028665496256E-2</c:v>
                </c:pt>
                <c:pt idx="162">
                  <c:v>3.13514269945665E-2</c:v>
                </c:pt>
                <c:pt idx="163">
                  <c:v>4.4347939706448347E-2</c:v>
                </c:pt>
                <c:pt idx="164">
                  <c:v>3.8003827735090701E-2</c:v>
                </c:pt>
                <c:pt idx="165">
                  <c:v>5.2051830185471326E-2</c:v>
                </c:pt>
                <c:pt idx="166">
                  <c:v>4.8558835421847135E-2</c:v>
                </c:pt>
                <c:pt idx="167">
                  <c:v>6.1307655760189483E-2</c:v>
                </c:pt>
                <c:pt idx="168">
                  <c:v>5.6136350167298898E-2</c:v>
                </c:pt>
                <c:pt idx="169">
                  <c:v>6.565504792388932E-2</c:v>
                </c:pt>
                <c:pt idx="170">
                  <c:v>6.3794700715818387E-2</c:v>
                </c:pt>
                <c:pt idx="171">
                  <c:v>5.726361610975772E-2</c:v>
                </c:pt>
                <c:pt idx="172">
                  <c:v>4.1871014960044528E-2</c:v>
                </c:pt>
                <c:pt idx="173">
                  <c:v>3.9393966364926536E-2</c:v>
                </c:pt>
                <c:pt idx="174">
                  <c:v>4.1855835151711762E-2</c:v>
                </c:pt>
                <c:pt idx="175">
                  <c:v>5.4604654984549361E-2</c:v>
                </c:pt>
                <c:pt idx="176">
                  <c:v>4.5328590002390534E-2</c:v>
                </c:pt>
                <c:pt idx="177">
                  <c:v>4.1183473624935907E-2</c:v>
                </c:pt>
                <c:pt idx="178">
                  <c:v>4.485850476736486E-2</c:v>
                </c:pt>
                <c:pt idx="179">
                  <c:v>5.1763781329250413E-2</c:v>
                </c:pt>
                <c:pt idx="180">
                  <c:v>4.9595145352012926E-2</c:v>
                </c:pt>
                <c:pt idx="181">
                  <c:v>5.2410718989753802E-2</c:v>
                </c:pt>
                <c:pt idx="182">
                  <c:v>5.7101820149403348E-2</c:v>
                </c:pt>
                <c:pt idx="183">
                  <c:v>6.2601778273120079E-2</c:v>
                </c:pt>
                <c:pt idx="184">
                  <c:v>5.7733701344783395E-2</c:v>
                </c:pt>
                <c:pt idx="185">
                  <c:v>5.9457552104553058E-2</c:v>
                </c:pt>
                <c:pt idx="186">
                  <c:v>6.4911846954556873E-2</c:v>
                </c:pt>
                <c:pt idx="187">
                  <c:v>6.4082872915248723E-2</c:v>
                </c:pt>
                <c:pt idx="188">
                  <c:v>5.2046770586363644E-2</c:v>
                </c:pt>
                <c:pt idx="189">
                  <c:v>6.1762560681377421E-2</c:v>
                </c:pt>
                <c:pt idx="190">
                  <c:v>6.0190509521450997E-2</c:v>
                </c:pt>
                <c:pt idx="191">
                  <c:v>6.5584207975827757E-2</c:v>
                </c:pt>
                <c:pt idx="192">
                  <c:v>6.8096552949014733E-2</c:v>
                </c:pt>
                <c:pt idx="193">
                  <c:v>7.0502761090566413E-2</c:v>
                </c:pt>
                <c:pt idx="194">
                  <c:v>6.606947301918642E-2</c:v>
                </c:pt>
                <c:pt idx="195">
                  <c:v>6.9021666448437546E-2</c:v>
                </c:pt>
                <c:pt idx="196">
                  <c:v>6.5023166728509274E-2</c:v>
                </c:pt>
                <c:pt idx="197">
                  <c:v>5.4235646476546551E-2</c:v>
                </c:pt>
                <c:pt idx="198">
                  <c:v>6.5751064040794782E-2</c:v>
                </c:pt>
                <c:pt idx="199">
                  <c:v>6.8885170000136497E-2</c:v>
                </c:pt>
                <c:pt idx="200">
                  <c:v>5.623236628420436E-2</c:v>
                </c:pt>
                <c:pt idx="201">
                  <c:v>5.1526085316222048E-2</c:v>
                </c:pt>
                <c:pt idx="202">
                  <c:v>5.5494348762693768E-2</c:v>
                </c:pt>
                <c:pt idx="203">
                  <c:v>6.9699087574321084E-2</c:v>
                </c:pt>
                <c:pt idx="204">
                  <c:v>6.4254789084828179E-2</c:v>
                </c:pt>
                <c:pt idx="205">
                  <c:v>6.111562302087381E-2</c:v>
                </c:pt>
                <c:pt idx="206">
                  <c:v>6.0792030594660318E-2</c:v>
                </c:pt>
                <c:pt idx="207">
                  <c:v>7.2226612355841047E-2</c:v>
                </c:pt>
                <c:pt idx="208">
                  <c:v>7.3050525785031573E-2</c:v>
                </c:pt>
                <c:pt idx="209">
                  <c:v>7.6321128192674559E-2</c:v>
                </c:pt>
                <c:pt idx="210">
                  <c:v>7.562865060166768E-2</c:v>
                </c:pt>
                <c:pt idx="211">
                  <c:v>7.4627760898284823E-2</c:v>
                </c:pt>
                <c:pt idx="212">
                  <c:v>7.7140105365966827E-2</c:v>
                </c:pt>
                <c:pt idx="213">
                  <c:v>7.4733897224415369E-2</c:v>
                </c:pt>
                <c:pt idx="214">
                  <c:v>6.368350428507541E-2</c:v>
                </c:pt>
                <c:pt idx="215">
                  <c:v>7.3429654502259689E-2</c:v>
                </c:pt>
                <c:pt idx="216">
                  <c:v>7.2069875994594357E-2</c:v>
                </c:pt>
                <c:pt idx="217">
                  <c:v>6.5296035776397421E-2</c:v>
                </c:pt>
                <c:pt idx="218">
                  <c:v>6.7489971265688009E-2</c:v>
                </c:pt>
                <c:pt idx="219">
                  <c:v>6.6413305358345331E-2</c:v>
                </c:pt>
                <c:pt idx="220">
                  <c:v>6.8672897347875406E-2</c:v>
                </c:pt>
                <c:pt idx="221">
                  <c:v>5.9457552104553058E-2</c:v>
                </c:pt>
                <c:pt idx="222">
                  <c:v>5.7935977131028604E-2</c:v>
                </c:pt>
                <c:pt idx="223">
                  <c:v>5.1086360203366876E-2</c:v>
                </c:pt>
                <c:pt idx="224">
                  <c:v>5.1526085316222048E-2</c:v>
                </c:pt>
                <c:pt idx="225">
                  <c:v>6.4189009241379269E-2</c:v>
                </c:pt>
                <c:pt idx="226">
                  <c:v>6.6039236240224897E-2</c:v>
                </c:pt>
                <c:pt idx="227">
                  <c:v>5.8583038134741416E-2</c:v>
                </c:pt>
                <c:pt idx="228">
                  <c:v>5.3689661694351631E-2</c:v>
                </c:pt>
                <c:pt idx="229">
                  <c:v>5.9685004565146915E-2</c:v>
                </c:pt>
                <c:pt idx="230">
                  <c:v>6.178280059432284E-2</c:v>
                </c:pt>
                <c:pt idx="231">
                  <c:v>7.2297328455188214E-2</c:v>
                </c:pt>
                <c:pt idx="232">
                  <c:v>6.6610397696768686E-2</c:v>
                </c:pt>
                <c:pt idx="233">
                  <c:v>7.3111246029372801E-2</c:v>
                </c:pt>
                <c:pt idx="234">
                  <c:v>7.3793603411154818E-2</c:v>
                </c:pt>
                <c:pt idx="235">
                  <c:v>6.5897680192816166E-2</c:v>
                </c:pt>
                <c:pt idx="236">
                  <c:v>6.2728154512196044E-2</c:v>
                </c:pt>
                <c:pt idx="237">
                  <c:v>6.2313605568184771E-2</c:v>
                </c:pt>
                <c:pt idx="238">
                  <c:v>4.0147164200274865E-2</c:v>
                </c:pt>
                <c:pt idx="239">
                  <c:v>4.2912384489318223E-2</c:v>
                </c:pt>
                <c:pt idx="240">
                  <c:v>5.0146066895611296E-2</c:v>
                </c:pt>
                <c:pt idx="241">
                  <c:v>4.9822597812607006E-2</c:v>
                </c:pt>
                <c:pt idx="242">
                  <c:v>4.5768438458454908E-2</c:v>
                </c:pt>
                <c:pt idx="243">
                  <c:v>5.2127730238145542E-2</c:v>
                </c:pt>
                <c:pt idx="244">
                  <c:v>3.4606911265481211E-2</c:v>
                </c:pt>
                <c:pt idx="245">
                  <c:v>3.6947401740693442E-2</c:v>
                </c:pt>
                <c:pt idx="246">
                  <c:v>4.9741761504034532E-2</c:v>
                </c:pt>
                <c:pt idx="247">
                  <c:v>6.1358255795305627E-2</c:v>
                </c:pt>
                <c:pt idx="248">
                  <c:v>6.6084652827519186E-2</c:v>
                </c:pt>
                <c:pt idx="249">
                  <c:v>6.5301095375505103E-2</c:v>
                </c:pt>
                <c:pt idx="250">
                  <c:v>7.3839143341658309E-2</c:v>
                </c:pt>
                <c:pt idx="251">
                  <c:v>7.5027006185248935E-2</c:v>
                </c:pt>
                <c:pt idx="252">
                  <c:v>7.5856103062261537E-2</c:v>
                </c:pt>
                <c:pt idx="253">
                  <c:v>7.1271138734247508E-2</c:v>
                </c:pt>
                <c:pt idx="254">
                  <c:v>6.8713253830557042E-2</c:v>
                </c:pt>
                <c:pt idx="255">
                  <c:v>6.2647194354909397E-2</c:v>
                </c:pt>
                <c:pt idx="256">
                  <c:v>5.1273332838069896E-2</c:v>
                </c:pt>
                <c:pt idx="257">
                  <c:v>4.5202213763314569E-2</c:v>
                </c:pt>
                <c:pt idx="258">
                  <c:v>5.8148249783289696E-2</c:v>
                </c:pt>
                <c:pt idx="259">
                  <c:v>6.5892620088203513E-2</c:v>
                </c:pt>
                <c:pt idx="260">
                  <c:v>6.5922856867164814E-2</c:v>
                </c:pt>
                <c:pt idx="261">
                  <c:v>6.3501591754984821E-2</c:v>
                </c:pt>
                <c:pt idx="262">
                  <c:v>6.0569638238678891E-2</c:v>
                </c:pt>
                <c:pt idx="263">
                  <c:v>5.8183669504567881E-2</c:v>
                </c:pt>
                <c:pt idx="264">
                  <c:v>6.1479571929768939E-2</c:v>
                </c:pt>
                <c:pt idx="265">
                  <c:v>5.324993658149646E-2</c:v>
                </c:pt>
                <c:pt idx="266">
                  <c:v>5.0221966442780319E-2</c:v>
                </c:pt>
                <c:pt idx="267">
                  <c:v>6.3673384581355075E-2</c:v>
                </c:pt>
                <c:pt idx="268">
                  <c:v>5.3507748658756293E-2</c:v>
                </c:pt>
                <c:pt idx="269">
                  <c:v>5.4508638867643899E-2</c:v>
                </c:pt>
                <c:pt idx="270">
                  <c:v>5.3163916825102131E-2</c:v>
                </c:pt>
                <c:pt idx="271">
                  <c:v>5.7283856022703139E-2</c:v>
                </c:pt>
                <c:pt idx="272">
                  <c:v>6.2793810506930781E-2</c:v>
                </c:pt>
                <c:pt idx="273">
                  <c:v>6.0003413543538553E-2</c:v>
                </c:pt>
                <c:pt idx="274">
                  <c:v>5.1253216268333679E-2</c:v>
                </c:pt>
                <c:pt idx="275">
                  <c:v>2.9071594586586036E-2</c:v>
                </c:pt>
                <c:pt idx="276">
                  <c:v>-3.7053290874901057E-3</c:v>
                </c:pt>
                <c:pt idx="277">
                  <c:v>-4.2972981390450249E-2</c:v>
                </c:pt>
                <c:pt idx="278">
                  <c:v>-5.5913896139712982E-2</c:v>
                </c:pt>
                <c:pt idx="279">
                  <c:v>-1.9062572187529492E-2</c:v>
                </c:pt>
                <c:pt idx="280">
                  <c:v>4.7719986343217613E-3</c:v>
                </c:pt>
                <c:pt idx="281">
                  <c:v>5.3836399167561666E-3</c:v>
                </c:pt>
                <c:pt idx="282">
                  <c:v>-3.0532079791646405E-3</c:v>
                </c:pt>
                <c:pt idx="283">
                  <c:v>-3.2539351509761949E-2</c:v>
                </c:pt>
                <c:pt idx="284">
                  <c:v>-1.4841618440015192E-2</c:v>
                </c:pt>
                <c:pt idx="285">
                  <c:v>-1.3694112079106091E-2</c:v>
                </c:pt>
                <c:pt idx="286">
                  <c:v>-2.8813782509326424E-2</c:v>
                </c:pt>
                <c:pt idx="287">
                  <c:v>-4.4534668182257819E-3</c:v>
                </c:pt>
                <c:pt idx="288">
                  <c:v>-1.8289134944740715E-2</c:v>
                </c:pt>
                <c:pt idx="289">
                  <c:v>-1.3107709142624935E-2</c:v>
                </c:pt>
                <c:pt idx="290">
                  <c:v>-8.6794806703526239E-3</c:v>
                </c:pt>
                <c:pt idx="291">
                  <c:v>-1.2733640530009582E-2</c:v>
                </c:pt>
                <c:pt idx="292">
                  <c:v>-6.5718171844308948E-5</c:v>
                </c:pt>
                <c:pt idx="293">
                  <c:v>8.6391241876710989E-3</c:v>
                </c:pt>
                <c:pt idx="294">
                  <c:v>6.0559392664225609E-3</c:v>
                </c:pt>
                <c:pt idx="295">
                  <c:v>-1.020611574848973E-2</c:v>
                </c:pt>
                <c:pt idx="296">
                  <c:v>-5.6869307584196394E-3</c:v>
                </c:pt>
                <c:pt idx="297">
                  <c:v>-1.7935306245070781E-2</c:v>
                </c:pt>
                <c:pt idx="298">
                  <c:v>-1.9947205861061468E-2</c:v>
                </c:pt>
                <c:pt idx="299">
                  <c:v>-2.3243108286262415E-2</c:v>
                </c:pt>
                <c:pt idx="300">
                  <c:v>-2.3698074879054953E-2</c:v>
                </c:pt>
                <c:pt idx="301">
                  <c:v>-4.8755928265775239E-2</c:v>
                </c:pt>
                <c:pt idx="302">
                  <c:v>-4.7583184064417638E-2</c:v>
                </c:pt>
                <c:pt idx="303">
                  <c:v>-2.9415304088040606E-2</c:v>
                </c:pt>
                <c:pt idx="304">
                  <c:v>-2.7499482260559982E-2</c:v>
                </c:pt>
                <c:pt idx="305">
                  <c:v>-1.3577856049255321E-2</c:v>
                </c:pt>
                <c:pt idx="306">
                  <c:v>4.4636481935507177E-3</c:v>
                </c:pt>
                <c:pt idx="307">
                  <c:v>8.5939532757861592E-4</c:v>
                </c:pt>
                <c:pt idx="308">
                  <c:v>8.9019346979386516E-3</c:v>
                </c:pt>
                <c:pt idx="309">
                  <c:v>1.7798871468374111E-2</c:v>
                </c:pt>
                <c:pt idx="310">
                  <c:v>1.8536888989884703E-2</c:v>
                </c:pt>
                <c:pt idx="311">
                  <c:v>1.9836009430318269E-2</c:v>
                </c:pt>
                <c:pt idx="312">
                  <c:v>1.2875196071913564E-2</c:v>
                </c:pt>
                <c:pt idx="313">
                  <c:v>8.0981990045838614E-3</c:v>
                </c:pt>
                <c:pt idx="314">
                  <c:v>2.3071253282782811E-2</c:v>
                </c:pt>
                <c:pt idx="315">
                  <c:v>2.7747174128594398E-2</c:v>
                </c:pt>
                <c:pt idx="316">
                  <c:v>2.80252266243044E-2</c:v>
                </c:pt>
                <c:pt idx="317">
                  <c:v>2.6564310223516463E-2</c:v>
                </c:pt>
                <c:pt idx="318">
                  <c:v>2.0584146655549196E-2</c:v>
                </c:pt>
                <c:pt idx="319">
                  <c:v>3.7553982918515416E-2</c:v>
                </c:pt>
                <c:pt idx="320">
                  <c:v>4.8998560534702085E-2</c:v>
                </c:pt>
                <c:pt idx="321">
                  <c:v>4.699172102332394E-2</c:v>
                </c:pt>
                <c:pt idx="322">
                  <c:v>4.4317580089782593E-2</c:v>
                </c:pt>
                <c:pt idx="323">
                  <c:v>5.6682334949493818E-2</c:v>
                </c:pt>
                <c:pt idx="324">
                  <c:v>5.6207066266646288E-2</c:v>
                </c:pt>
                <c:pt idx="325">
                  <c:v>5.1126840029257714E-2</c:v>
                </c:pt>
                <c:pt idx="326">
                  <c:v>6.3607728081115367E-2</c:v>
                </c:pt>
                <c:pt idx="327">
                  <c:v>6.6509321475250571E-2</c:v>
                </c:pt>
                <c:pt idx="328">
                  <c:v>6.2728154512196044E-2</c:v>
                </c:pt>
                <c:pt idx="329">
                  <c:v>6.1524988517063228E-2</c:v>
                </c:pt>
                <c:pt idx="330">
                  <c:v>6.1155979503555447E-2</c:v>
                </c:pt>
                <c:pt idx="331">
                  <c:v>5.0732531503697054E-2</c:v>
                </c:pt>
                <c:pt idx="332">
                  <c:v>5.2319762977461215E-2</c:v>
                </c:pt>
                <c:pt idx="333">
                  <c:v>4.8922784330742264E-2</c:v>
                </c:pt>
                <c:pt idx="334">
                  <c:v>3.4247960789594023E-2</c:v>
                </c:pt>
                <c:pt idx="335">
                  <c:v>2.2656766515880999E-2</c:v>
                </c:pt>
                <c:pt idx="336">
                  <c:v>3.7897691408960155E-2</c:v>
                </c:pt>
                <c:pt idx="337">
                  <c:v>3.6507552779124319E-2</c:v>
                </c:pt>
                <c:pt idx="338">
                  <c:v>5.3260056285216795E-2</c:v>
                </c:pt>
                <c:pt idx="339">
                  <c:v>5.2077130203029398E-2</c:v>
                </c:pt>
                <c:pt idx="340">
                  <c:v>5.6085750132182977E-2</c:v>
                </c:pt>
                <c:pt idx="341">
                  <c:v>5.4781631258741248E-2</c:v>
                </c:pt>
                <c:pt idx="342">
                  <c:v>5.6070570323849989E-2</c:v>
                </c:pt>
                <c:pt idx="343">
                  <c:v>5.5934197218758142E-2</c:v>
                </c:pt>
                <c:pt idx="344">
                  <c:v>5.6561018309525535E-2</c:v>
                </c:pt>
                <c:pt idx="345">
                  <c:v>5.1657521659910444E-2</c:v>
                </c:pt>
                <c:pt idx="346">
                  <c:v>6.2889827129340992E-2</c:v>
                </c:pt>
                <c:pt idx="347">
                  <c:v>5.1202616738722728E-2</c:v>
                </c:pt>
                <c:pt idx="348">
                  <c:v>3.609312768382722E-2</c:v>
                </c:pt>
                <c:pt idx="349">
                  <c:v>5.7359632226663182E-2</c:v>
                </c:pt>
                <c:pt idx="350">
                  <c:v>4.9969213964628389E-2</c:v>
                </c:pt>
                <c:pt idx="351">
                  <c:v>4.315501726375004E-2</c:v>
                </c:pt>
                <c:pt idx="352">
                  <c:v>3.5082056099614567E-2</c:v>
                </c:pt>
                <c:pt idx="353">
                  <c:v>3.7412426365601714E-2</c:v>
                </c:pt>
                <c:pt idx="354">
                  <c:v>1.7263006389899527E-2</c:v>
                </c:pt>
                <c:pt idx="355">
                  <c:v>2.2100661524460996E-2</c:v>
                </c:pt>
                <c:pt idx="356">
                  <c:v>3.2953899948268139E-2</c:v>
                </c:pt>
                <c:pt idx="357">
                  <c:v>4.7947194139412508E-2</c:v>
                </c:pt>
                <c:pt idx="358">
                  <c:v>3.2185522810092015E-2</c:v>
                </c:pt>
                <c:pt idx="359">
                  <c:v>1.3815489885174115E-2</c:v>
                </c:pt>
                <c:pt idx="360">
                  <c:v>2.1701354565892172E-2</c:v>
                </c:pt>
                <c:pt idx="361">
                  <c:v>3.0709426095466341E-2</c:v>
                </c:pt>
                <c:pt idx="362">
                  <c:v>4.3508845963419862E-2</c:v>
                </c:pt>
                <c:pt idx="363">
                  <c:v>4.1840654837874025E-2</c:v>
                </c:pt>
                <c:pt idx="364">
                  <c:v>3.9570942639118645E-2</c:v>
                </c:pt>
                <c:pt idx="365">
                  <c:v>5.0621335072953855E-2</c:v>
                </c:pt>
                <c:pt idx="366">
                  <c:v>4.3038760728394188E-2</c:v>
                </c:pt>
                <c:pt idx="367">
                  <c:v>3.3221770563148345E-2</c:v>
                </c:pt>
                <c:pt idx="368">
                  <c:v>1.7409622541921133E-2</c:v>
                </c:pt>
                <c:pt idx="369">
                  <c:v>1.9456880713090374E-2</c:v>
                </c:pt>
                <c:pt idx="370">
                  <c:v>6.0862993885930639E-3</c:v>
                </c:pt>
                <c:pt idx="371">
                  <c:v>-1.7758391642483273E-2</c:v>
                </c:pt>
                <c:pt idx="372">
                  <c:v>-2.8404294175432665E-2</c:v>
                </c:pt>
                <c:pt idx="373">
                  <c:v>-2.7575258464519914E-2</c:v>
                </c:pt>
                <c:pt idx="374">
                  <c:v>-1.9987624015347705E-2</c:v>
                </c:pt>
                <c:pt idx="375">
                  <c:v>-4.4454076538083864E-2</c:v>
                </c:pt>
                <c:pt idx="376">
                  <c:v>-2.8500371963942728E-2</c:v>
                </c:pt>
                <c:pt idx="377">
                  <c:v>-4.9483887755170097E-2</c:v>
                </c:pt>
                <c:pt idx="378">
                  <c:v>-4.8978382798866127E-2</c:v>
                </c:pt>
                <c:pt idx="379">
                  <c:v>-6.0099491837553587E-2</c:v>
                </c:pt>
                <c:pt idx="380">
                  <c:v>-5.5216296772488627E-2</c:v>
                </c:pt>
                <c:pt idx="381">
                  <c:v>-3.6052586691836641E-2</c:v>
                </c:pt>
                <c:pt idx="382">
                  <c:v>-5.1126778863158084E-2</c:v>
                </c:pt>
                <c:pt idx="383">
                  <c:v>-3.7705597503544741E-2</c:v>
                </c:pt>
                <c:pt idx="384">
                  <c:v>-4.8159467297178571E-2</c:v>
                </c:pt>
                <c:pt idx="385">
                  <c:v>-4.2897143514885605E-2</c:v>
                </c:pt>
                <c:pt idx="386">
                  <c:v>-1.9199068635830652E-2</c:v>
                </c:pt>
                <c:pt idx="387">
                  <c:v>-1.9633795315677771E-2</c:v>
                </c:pt>
                <c:pt idx="388">
                  <c:v>-3.8008888345208214E-2</c:v>
                </c:pt>
                <c:pt idx="389">
                  <c:v>-3.3206591260320439E-2</c:v>
                </c:pt>
                <c:pt idx="390">
                  <c:v>-3.1730556217299477E-2</c:v>
                </c:pt>
                <c:pt idx="391">
                  <c:v>-4.9625382130974338E-2</c:v>
                </c:pt>
                <c:pt idx="392">
                  <c:v>-6.3076923612758296E-2</c:v>
                </c:pt>
                <c:pt idx="393">
                  <c:v>-6.3698684598913036E-2</c:v>
                </c:pt>
                <c:pt idx="394">
                  <c:v>-6.3875599201500544E-2</c:v>
                </c:pt>
                <c:pt idx="395">
                  <c:v>-7.5391016765748775E-2</c:v>
                </c:pt>
                <c:pt idx="396">
                  <c:v>-5.7344452923835165E-2</c:v>
                </c:pt>
                <c:pt idx="397">
                  <c:v>-4.1774937171534576E-2</c:v>
                </c:pt>
                <c:pt idx="398">
                  <c:v>-2.5982967391648071E-2</c:v>
                </c:pt>
                <c:pt idx="399">
                  <c:v>-3.0527451893771151E-2</c:v>
                </c:pt>
                <c:pt idx="400">
                  <c:v>-3.0552690239724623E-2</c:v>
                </c:pt>
                <c:pt idx="401">
                  <c:v>-1.6540107510622182E-2</c:v>
                </c:pt>
                <c:pt idx="402">
                  <c:v>-2.8788482491768352E-2</c:v>
                </c:pt>
                <c:pt idx="403">
                  <c:v>-2.4476510554851783E-2</c:v>
                </c:pt>
                <c:pt idx="404">
                  <c:v>-1.3406001551280466E-2</c:v>
                </c:pt>
                <c:pt idx="405">
                  <c:v>-1.5251045102304239E-2</c:v>
                </c:pt>
                <c:pt idx="406">
                  <c:v>-2.3248168390875068E-2</c:v>
                </c:pt>
                <c:pt idx="407">
                  <c:v>6.5718171844197926E-5</c:v>
                </c:pt>
                <c:pt idx="408">
                  <c:v>4.1602956802826441E-3</c:v>
                </c:pt>
                <c:pt idx="409">
                  <c:v>7.6735920284569659E-3</c:v>
                </c:pt>
                <c:pt idx="410">
                  <c:v>1.1004852503331719E-2</c:v>
                </c:pt>
                <c:pt idx="411">
                  <c:v>1.1899606386088779E-2</c:v>
                </c:pt>
                <c:pt idx="412">
                  <c:v>5.2574486924950037E-4</c:v>
                </c:pt>
                <c:pt idx="413">
                  <c:v>5.5807944322892045E-3</c:v>
                </c:pt>
                <c:pt idx="414">
                  <c:v>5.7374686164262112E-3</c:v>
                </c:pt>
                <c:pt idx="415">
                  <c:v>2.2227037763536961E-2</c:v>
                </c:pt>
                <c:pt idx="416">
                  <c:v>2.093803753232848E-2</c:v>
                </c:pt>
                <c:pt idx="417">
                  <c:v>1.9062633859134204E-2</c:v>
                </c:pt>
                <c:pt idx="418">
                  <c:v>2.4769742858894661E-2</c:v>
                </c:pt>
                <c:pt idx="419">
                  <c:v>3.1528341597153897E-2</c:v>
                </c:pt>
                <c:pt idx="420">
                  <c:v>3.6072887770881801E-2</c:v>
                </c:pt>
                <c:pt idx="421">
                  <c:v>3.7094017892714826E-2</c:v>
                </c:pt>
                <c:pt idx="422">
                  <c:v>3.6184084201625E-2</c:v>
                </c:pt>
                <c:pt idx="423">
                  <c:v>2.9566979839169782E-2</c:v>
                </c:pt>
                <c:pt idx="424">
                  <c:v>2.9177730912716582E-2</c:v>
                </c:pt>
                <c:pt idx="425">
                  <c:v>2.9738896008749238E-2</c:v>
                </c:pt>
                <c:pt idx="426">
                  <c:v>3.8817745309275287E-2</c:v>
                </c:pt>
                <c:pt idx="427">
                  <c:v>4.3336929793840406E-2</c:v>
                </c:pt>
                <c:pt idx="428">
                  <c:v>4.1208773642493979E-2</c:v>
                </c:pt>
                <c:pt idx="429">
                  <c:v>4.7800577987391124E-2</c:v>
                </c:pt>
                <c:pt idx="430">
                  <c:v>4.4438896224246127E-2</c:v>
                </c:pt>
                <c:pt idx="431">
                  <c:v>3.3843593726412768E-2</c:v>
                </c:pt>
                <c:pt idx="432">
                  <c:v>4.4706828510730823E-2</c:v>
                </c:pt>
                <c:pt idx="433">
                  <c:v>3.2195642513812128E-2</c:v>
                </c:pt>
                <c:pt idx="434">
                  <c:v>3.5071936395894454E-2</c:v>
                </c:pt>
                <c:pt idx="435">
                  <c:v>3.2236060668098476E-2</c:v>
                </c:pt>
                <c:pt idx="436">
                  <c:v>4.2209663851381585E-2</c:v>
                </c:pt>
                <c:pt idx="437">
                  <c:v>5.2673591677131038E-2</c:v>
                </c:pt>
                <c:pt idx="438">
                  <c:v>5.2855627550430828E-2</c:v>
                </c:pt>
                <c:pt idx="439">
                  <c:v>5.1819317620264815E-2</c:v>
                </c:pt>
                <c:pt idx="440">
                  <c:v>5.8699294670097046E-2</c:v>
                </c:pt>
                <c:pt idx="441">
                  <c:v>6.196483697312738E-2</c:v>
                </c:pt>
                <c:pt idx="442">
                  <c:v>6.2773570593985362E-2</c:v>
                </c:pt>
                <c:pt idx="443">
                  <c:v>5.7253495900532636E-2</c:v>
                </c:pt>
                <c:pt idx="444">
                  <c:v>5.7304095935648558E-2</c:v>
                </c:pt>
                <c:pt idx="445">
                  <c:v>5.5388212436563222E-2</c:v>
                </c:pt>
                <c:pt idx="446">
                  <c:v>5.7364692331275613E-2</c:v>
                </c:pt>
                <c:pt idx="447">
                  <c:v>5.9108659660781493E-2</c:v>
                </c:pt>
                <c:pt idx="448">
                  <c:v>4.9332273170140661E-2</c:v>
                </c:pt>
                <c:pt idx="449">
                  <c:v>4.4019411024336375E-2</c:v>
                </c:pt>
                <c:pt idx="450">
                  <c:v>5.2173146825439609E-2</c:v>
                </c:pt>
                <c:pt idx="451">
                  <c:v>4.3043820833006841E-2</c:v>
                </c:pt>
                <c:pt idx="452">
                  <c:v>3.6851385118283231E-2</c:v>
                </c:pt>
                <c:pt idx="453">
                  <c:v>3.660356940153453E-2</c:v>
                </c:pt>
                <c:pt idx="454">
                  <c:v>3.9894411722122936E-2</c:v>
                </c:pt>
                <c:pt idx="455">
                  <c:v>4.0677968668632047E-2</c:v>
                </c:pt>
                <c:pt idx="456">
                  <c:v>5.3669421781406212E-2</c:v>
                </c:pt>
                <c:pt idx="457">
                  <c:v>4.3594742376604989E-2</c:v>
                </c:pt>
                <c:pt idx="458">
                  <c:v>4.3417889445622304E-2</c:v>
                </c:pt>
                <c:pt idx="459">
                  <c:v>3.4571491038698055E-2</c:v>
                </c:pt>
                <c:pt idx="460">
                  <c:v>4.4706828510730823E-2</c:v>
                </c:pt>
                <c:pt idx="461">
                  <c:v>3.4874781880361416E-2</c:v>
                </c:pt>
                <c:pt idx="462">
                  <c:v>3.508711620422722E-2</c:v>
                </c:pt>
                <c:pt idx="463">
                  <c:v>3.1250350773048607E-2</c:v>
                </c:pt>
                <c:pt idx="464">
                  <c:v>3.7457966296105205E-2</c:v>
                </c:pt>
                <c:pt idx="465">
                  <c:v>3.5294390423480371E-2</c:v>
                </c:pt>
                <c:pt idx="466">
                  <c:v>4.9458649409216848E-2</c:v>
                </c:pt>
                <c:pt idx="467">
                  <c:v>5.677835106639928E-2</c:v>
                </c:pt>
                <c:pt idx="468">
                  <c:v>5.6555958710417853E-2</c:v>
                </c:pt>
                <c:pt idx="469">
                  <c:v>6.1085263404208057E-2</c:v>
                </c:pt>
                <c:pt idx="470">
                  <c:v>6.0018593351871541E-2</c:v>
                </c:pt>
                <c:pt idx="471">
                  <c:v>6.1221759347004356E-2</c:v>
                </c:pt>
                <c:pt idx="472">
                  <c:v>6.4219369363549994E-2</c:v>
                </c:pt>
                <c:pt idx="473">
                  <c:v>6.1120559782277262E-2</c:v>
                </c:pt>
                <c:pt idx="474">
                  <c:v>6.6317165392725697E-2</c:v>
                </c:pt>
                <c:pt idx="475">
                  <c:v>6.7692124214228766E-2</c:v>
                </c:pt>
                <c:pt idx="476">
                  <c:v>7.1225722146953219E-2</c:v>
                </c:pt>
                <c:pt idx="477">
                  <c:v>6.9385614851827926E-2</c:v>
                </c:pt>
                <c:pt idx="478">
                  <c:v>5.9573808134403938E-2</c:v>
                </c:pt>
                <c:pt idx="479">
                  <c:v>5.0975164278128648E-2</c:v>
                </c:pt>
                <c:pt idx="480">
                  <c:v>4.9084580291096414E-2</c:v>
                </c:pt>
                <c:pt idx="481">
                  <c:v>4.7153516983678312E-2</c:v>
                </c:pt>
                <c:pt idx="482">
                  <c:v>5.0434239095041411E-2</c:v>
                </c:pt>
                <c:pt idx="483">
                  <c:v>4.7011960936269359E-2</c:v>
                </c:pt>
                <c:pt idx="484">
                  <c:v>5.3093200220249992E-2</c:v>
                </c:pt>
                <c:pt idx="485">
                  <c:v>5.5949253683881706E-2</c:v>
                </c:pt>
                <c:pt idx="486">
                  <c:v>5.4205286354375826E-2</c:v>
                </c:pt>
                <c:pt idx="487">
                  <c:v>6.8293768630647289E-2</c:v>
                </c:pt>
                <c:pt idx="488">
                  <c:v>2.9920870210444317E-2</c:v>
                </c:pt>
                <c:pt idx="489">
                  <c:v>1.1282904999041721E-2</c:v>
                </c:pt>
                <c:pt idx="490">
                  <c:v>2.9253569293786086E-2</c:v>
                </c:pt>
                <c:pt idx="491">
                  <c:v>4.6784508475675501E-2</c:v>
                </c:pt>
                <c:pt idx="492">
                  <c:v>6.0984186677185193E-2</c:v>
                </c:pt>
                <c:pt idx="493">
                  <c:v>6.3051623089695363E-2</c:v>
                </c:pt>
                <c:pt idx="494">
                  <c:v>5.577240125840377E-2</c:v>
                </c:pt>
                <c:pt idx="495">
                  <c:v>6.1423911790040364E-2</c:v>
                </c:pt>
                <c:pt idx="496">
                  <c:v>6.049879829061755E-2</c:v>
                </c:pt>
                <c:pt idx="497">
                  <c:v>7.6674956892344603E-2</c:v>
                </c:pt>
                <c:pt idx="498">
                  <c:v>8.0344927930160903E-2</c:v>
                </c:pt>
                <c:pt idx="499">
                  <c:v>8.7917382571000235E-2</c:v>
                </c:pt>
                <c:pt idx="500">
                  <c:v>8.8063998723021619E-2</c:v>
                </c:pt>
                <c:pt idx="501">
                  <c:v>9.3786349202719776E-2</c:v>
                </c:pt>
                <c:pt idx="502">
                  <c:v>9.2770279185499183E-2</c:v>
                </c:pt>
                <c:pt idx="503">
                  <c:v>9.5373580676483938E-2</c:v>
                </c:pt>
                <c:pt idx="504">
                  <c:v>9.3801529011052542E-2</c:v>
                </c:pt>
                <c:pt idx="505">
                  <c:v>9.847239025775667E-2</c:v>
                </c:pt>
                <c:pt idx="506">
                  <c:v>9.4504126811284728E-2</c:v>
                </c:pt>
                <c:pt idx="507">
                  <c:v>9.9488459769472293E-2</c:v>
                </c:pt>
                <c:pt idx="508">
                  <c:v>9.6177377535938469E-2</c:v>
                </c:pt>
                <c:pt idx="509">
                  <c:v>9.6531206741113262E-2</c:v>
                </c:pt>
                <c:pt idx="510">
                  <c:v>9.521696765844645E-2</c:v>
                </c:pt>
                <c:pt idx="511">
                  <c:v>9.6976115301790067E-2</c:v>
                </c:pt>
                <c:pt idx="512">
                  <c:v>9.8765622561799438E-2</c:v>
                </c:pt>
                <c:pt idx="513">
                  <c:v>9.7370423827350949E-2</c:v>
                </c:pt>
                <c:pt idx="514">
                  <c:v>9.0389370556000825E-2</c:v>
                </c:pt>
                <c:pt idx="515">
                  <c:v>9.3806589115665195E-2</c:v>
                </c:pt>
                <c:pt idx="516">
                  <c:v>9.4039101680871706E-2</c:v>
                </c:pt>
                <c:pt idx="517">
                  <c:v>0.10345166311133158</c:v>
                </c:pt>
                <c:pt idx="518">
                  <c:v>0.10245065006473952</c:v>
                </c:pt>
                <c:pt idx="519">
                  <c:v>0.10288037831157859</c:v>
                </c:pt>
                <c:pt idx="520">
                  <c:v>9.9720972334678804E-2</c:v>
                </c:pt>
                <c:pt idx="521">
                  <c:v>0.10492769815435254</c:v>
                </c:pt>
                <c:pt idx="522">
                  <c:v>0.10404812458543322</c:v>
                </c:pt>
                <c:pt idx="523">
                  <c:v>0.10713163050965879</c:v>
                </c:pt>
                <c:pt idx="524">
                  <c:v>0.10106557103401115</c:v>
                </c:pt>
                <c:pt idx="525">
                  <c:v>0.10312301108601041</c:v>
                </c:pt>
                <c:pt idx="526">
                  <c:v>0.10554945964601226</c:v>
                </c:pt>
                <c:pt idx="527">
                  <c:v>0.10395716806763544</c:v>
                </c:pt>
                <c:pt idx="528">
                  <c:v>0.1033352837382715</c:v>
                </c:pt>
                <c:pt idx="529">
                  <c:v>0.10548873940167103</c:v>
                </c:pt>
                <c:pt idx="530">
                  <c:v>9.9695672317120732E-2</c:v>
                </c:pt>
                <c:pt idx="531">
                  <c:v>9.8194337762046668E-2</c:v>
                </c:pt>
                <c:pt idx="532">
                  <c:v>9.6460490136260901E-2</c:v>
                </c:pt>
                <c:pt idx="533">
                  <c:v>0.10219283748197494</c:v>
                </c:pt>
                <c:pt idx="534">
                  <c:v>0.10003950465627964</c:v>
                </c:pt>
                <c:pt idx="535">
                  <c:v>9.7425960118365351E-2</c:v>
                </c:pt>
                <c:pt idx="536">
                  <c:v>9.7380543531071284E-2</c:v>
                </c:pt>
                <c:pt idx="537">
                  <c:v>0.10199068453343396</c:v>
                </c:pt>
                <c:pt idx="538">
                  <c:v>0.10527646674940994</c:v>
                </c:pt>
                <c:pt idx="539">
                  <c:v>0.10511467078905556</c:v>
                </c:pt>
                <c:pt idx="540">
                  <c:v>0.10265798595559716</c:v>
                </c:pt>
                <c:pt idx="541">
                  <c:v>7.5618530897947345E-2</c:v>
                </c:pt>
                <c:pt idx="542">
                  <c:v>9.1405440573221197E-2</c:v>
                </c:pt>
                <c:pt idx="543">
                  <c:v>7.5219162267773809E-2</c:v>
                </c:pt>
                <c:pt idx="544">
                  <c:v>7.4587281072393985E-2</c:v>
                </c:pt>
                <c:pt idx="545">
                  <c:v>8.5450577528316751E-2</c:v>
                </c:pt>
                <c:pt idx="546">
                  <c:v>8.1355937842768844E-2</c:v>
                </c:pt>
                <c:pt idx="547">
                  <c:v>8.1335821273032627E-2</c:v>
                </c:pt>
                <c:pt idx="548">
                  <c:v>8.1659290356036918E-2</c:v>
                </c:pt>
                <c:pt idx="549">
                  <c:v>9.3467940224328139E-2</c:v>
                </c:pt>
                <c:pt idx="550">
                  <c:v>0.10057524639154503</c:v>
                </c:pt>
                <c:pt idx="551">
                  <c:v>9.4261494036853133E-2</c:v>
                </c:pt>
                <c:pt idx="552">
                  <c:v>8.4864236263440196E-2</c:v>
                </c:pt>
                <c:pt idx="553">
                  <c:v>9.1855285895301453E-2</c:v>
                </c:pt>
                <c:pt idx="554">
                  <c:v>9.7638356113835867E-2</c:v>
                </c:pt>
                <c:pt idx="555">
                  <c:v>8.7406817510083723E-2</c:v>
                </c:pt>
                <c:pt idx="556">
                  <c:v>9.6071241715312672E-2</c:v>
                </c:pt>
                <c:pt idx="557">
                  <c:v>9.2497286794401834E-2</c:v>
                </c:pt>
                <c:pt idx="558">
                  <c:v>8.7083348427079432E-2</c:v>
                </c:pt>
                <c:pt idx="559">
                  <c:v>9.1754209168278589E-2</c:v>
                </c:pt>
                <c:pt idx="560">
                  <c:v>9.2279954543032838E-2</c:v>
                </c:pt>
                <c:pt idx="561">
                  <c:v>8.8726239535067419E-2</c:v>
                </c:pt>
                <c:pt idx="562">
                  <c:v>9.3740809272216286E-2</c:v>
                </c:pt>
                <c:pt idx="563">
                  <c:v>8.012759517328738E-2</c:v>
                </c:pt>
                <c:pt idx="564">
                  <c:v>8.136605805199415E-2</c:v>
                </c:pt>
                <c:pt idx="565">
                  <c:v>7.801461933577869E-2</c:v>
                </c:pt>
                <c:pt idx="566">
                  <c:v>7.8231951587147464E-2</c:v>
                </c:pt>
                <c:pt idx="567">
                  <c:v>7.4956289580396795E-2</c:v>
                </c:pt>
                <c:pt idx="568">
                  <c:v>8.1578454047464444E-2</c:v>
                </c:pt>
                <c:pt idx="569">
                  <c:v>8.3949242467737717E-2</c:v>
                </c:pt>
                <c:pt idx="570">
                  <c:v>8.2458027616383767E-2</c:v>
                </c:pt>
                <c:pt idx="571">
                  <c:v>8.2366947755376785E-2</c:v>
                </c:pt>
                <c:pt idx="572">
                  <c:v>8.7508017074810818E-2</c:v>
                </c:pt>
                <c:pt idx="573">
                  <c:v>8.3377957667984726E-2</c:v>
                </c:pt>
                <c:pt idx="574">
                  <c:v>8.1492434291070115E-2</c:v>
                </c:pt>
                <c:pt idx="575">
                  <c:v>7.8262311709317967E-2</c:v>
                </c:pt>
                <c:pt idx="576">
                  <c:v>7.4910749649893305E-2</c:v>
                </c:pt>
                <c:pt idx="577">
                  <c:v>7.4779313306204687E-2</c:v>
                </c:pt>
                <c:pt idx="578">
                  <c:v>6.7484911666580327E-2</c:v>
                </c:pt>
                <c:pt idx="579">
                  <c:v>6.0519038203562969E-2</c:v>
                </c:pt>
                <c:pt idx="580">
                  <c:v>5.5827937549418394E-2</c:v>
                </c:pt>
                <c:pt idx="581">
                  <c:v>5.4068790411579526E-2</c:v>
                </c:pt>
                <c:pt idx="582">
                  <c:v>7.7493934571141843E-2</c:v>
                </c:pt>
                <c:pt idx="583">
                  <c:v>8.1558214134519025E-2</c:v>
                </c:pt>
                <c:pt idx="584">
                  <c:v>9.3538656829180278E-2</c:v>
                </c:pt>
                <c:pt idx="585">
                  <c:v>9.5671872579634387E-2</c:v>
                </c:pt>
                <c:pt idx="586">
                  <c:v>9.4140177902389599E-2</c:v>
                </c:pt>
                <c:pt idx="587">
                  <c:v>9.4013801663313634E-2</c:v>
                </c:pt>
                <c:pt idx="588">
                  <c:v>0.10219789758658737</c:v>
                </c:pt>
                <c:pt idx="589">
                  <c:v>0.10045392975157674</c:v>
                </c:pt>
                <c:pt idx="590">
                  <c:v>0.10560005917562343</c:v>
                </c:pt>
                <c:pt idx="591">
                  <c:v>0.10296121462015106</c:v>
                </c:pt>
                <c:pt idx="592">
                  <c:v>0.11119085047392852</c:v>
                </c:pt>
                <c:pt idx="593">
                  <c:v>0.11359705861547997</c:v>
                </c:pt>
                <c:pt idx="594">
                  <c:v>0.11449687260284969</c:v>
                </c:pt>
                <c:pt idx="595">
                  <c:v>0.11885944457488229</c:v>
                </c:pt>
                <c:pt idx="596">
                  <c:v>0.11298035773393766</c:v>
                </c:pt>
                <c:pt idx="597">
                  <c:v>0.11446651248067896</c:v>
                </c:pt>
                <c:pt idx="598">
                  <c:v>0.11150938279552935</c:v>
                </c:pt>
                <c:pt idx="599">
                  <c:v>0.10760183908789389</c:v>
                </c:pt>
                <c:pt idx="600">
                  <c:v>0.10804156420074884</c:v>
                </c:pt>
                <c:pt idx="601">
                  <c:v>0.11449181249823703</c:v>
                </c:pt>
                <c:pt idx="602">
                  <c:v>0.1182932193742372</c:v>
                </c:pt>
                <c:pt idx="603">
                  <c:v>0.13301358335139368</c:v>
                </c:pt>
                <c:pt idx="604">
                  <c:v>0.13546014797562678</c:v>
                </c:pt>
                <c:pt idx="605">
                  <c:v>0.14220362857715796</c:v>
                </c:pt>
                <c:pt idx="606">
                  <c:v>0.14090444646511968</c:v>
                </c:pt>
                <c:pt idx="607">
                  <c:v>0.14836570467521581</c:v>
                </c:pt>
                <c:pt idx="608">
                  <c:v>0.13904422260025795</c:v>
                </c:pt>
                <c:pt idx="609">
                  <c:v>0.14346739096791783</c:v>
                </c:pt>
                <c:pt idx="610">
                  <c:v>0.14146561105564737</c:v>
                </c:pt>
                <c:pt idx="611">
                  <c:v>0.14372014344606976</c:v>
                </c:pt>
                <c:pt idx="612">
                  <c:v>0.14788043963185737</c:v>
                </c:pt>
                <c:pt idx="613">
                  <c:v>0.14505968254629464</c:v>
                </c:pt>
                <c:pt idx="614">
                  <c:v>0.14292646629033556</c:v>
                </c:pt>
                <c:pt idx="615">
                  <c:v>0.14435708474606224</c:v>
                </c:pt>
                <c:pt idx="616">
                  <c:v>0.14693002611487649</c:v>
                </c:pt>
                <c:pt idx="617">
                  <c:v>0.13734567185804636</c:v>
                </c:pt>
                <c:pt idx="618">
                  <c:v>0.13701208307132196</c:v>
                </c:pt>
                <c:pt idx="619">
                  <c:v>0.13173970075140851</c:v>
                </c:pt>
                <c:pt idx="620">
                  <c:v>0.14134429492118405</c:v>
                </c:pt>
                <c:pt idx="621">
                  <c:v>0.14787537952724472</c:v>
                </c:pt>
                <c:pt idx="622">
                  <c:v>0.14699074585371275</c:v>
                </c:pt>
                <c:pt idx="623">
                  <c:v>0.15102466529491942</c:v>
                </c:pt>
                <c:pt idx="624">
                  <c:v>0.1469401458185966</c:v>
                </c:pt>
                <c:pt idx="625">
                  <c:v>0.1469401458185966</c:v>
                </c:pt>
                <c:pt idx="626">
                  <c:v>0.15018557155189094</c:v>
                </c:pt>
                <c:pt idx="627">
                  <c:v>0.14771864316599803</c:v>
                </c:pt>
                <c:pt idx="628">
                  <c:v>0.14984173971823678</c:v>
                </c:pt>
                <c:pt idx="629">
                  <c:v>0.14642958126318506</c:v>
                </c:pt>
                <c:pt idx="630">
                  <c:v>0.14845160108840094</c:v>
                </c:pt>
                <c:pt idx="631">
                  <c:v>0.14430648471094631</c:v>
                </c:pt>
                <c:pt idx="632">
                  <c:v>0.14815849212756738</c:v>
                </c:pt>
                <c:pt idx="633">
                  <c:v>0.14506980225001476</c:v>
                </c:pt>
                <c:pt idx="634">
                  <c:v>0.15258672009433472</c:v>
                </c:pt>
                <c:pt idx="635">
                  <c:v>0.16183748556444022</c:v>
                </c:pt>
                <c:pt idx="636">
                  <c:v>0.16098308866986977</c:v>
                </c:pt>
                <c:pt idx="637">
                  <c:v>0.15997713835636951</c:v>
                </c:pt>
                <c:pt idx="638">
                  <c:v>0.15300620529424447</c:v>
                </c:pt>
                <c:pt idx="639">
                  <c:v>0.15198013891651274</c:v>
                </c:pt>
                <c:pt idx="640">
                  <c:v>0.15232384791246245</c:v>
                </c:pt>
                <c:pt idx="641">
                  <c:v>0.15298102912540057</c:v>
                </c:pt>
                <c:pt idx="642">
                  <c:v>0.16135715728248501</c:v>
                </c:pt>
                <c:pt idx="643">
                  <c:v>0.15890047244902661</c:v>
                </c:pt>
                <c:pt idx="644">
                  <c:v>0.15916334463089887</c:v>
                </c:pt>
                <c:pt idx="645">
                  <c:v>0.15996701865264917</c:v>
                </c:pt>
                <c:pt idx="646">
                  <c:v>0.16663978264932799</c:v>
                </c:pt>
                <c:pt idx="647">
                  <c:v>0.17080007883511561</c:v>
                </c:pt>
                <c:pt idx="648">
                  <c:v>0.17694191451472308</c:v>
                </c:pt>
                <c:pt idx="649">
                  <c:v>0.18165831518642572</c:v>
                </c:pt>
                <c:pt idx="650">
                  <c:v>0.18755751859710657</c:v>
                </c:pt>
                <c:pt idx="651">
                  <c:v>0.18653132887616564</c:v>
                </c:pt>
                <c:pt idx="652">
                  <c:v>0.18852298857921101</c:v>
                </c:pt>
                <c:pt idx="653">
                  <c:v>0.1957112543982098</c:v>
                </c:pt>
                <c:pt idx="654">
                  <c:v>0.19441725522848841</c:v>
                </c:pt>
                <c:pt idx="655">
                  <c:v>0.19491770058568481</c:v>
                </c:pt>
                <c:pt idx="656">
                  <c:v>0.19670214774108152</c:v>
                </c:pt>
                <c:pt idx="657">
                  <c:v>0.1979203702013379</c:v>
                </c:pt>
                <c:pt idx="658">
                  <c:v>0.19483168082929048</c:v>
                </c:pt>
                <c:pt idx="659">
                  <c:v>0.21116963539137168</c:v>
                </c:pt>
                <c:pt idx="660">
                  <c:v>0.20407232609017067</c:v>
                </c:pt>
                <c:pt idx="661">
                  <c:v>0.20467903061120185</c:v>
                </c:pt>
                <c:pt idx="662">
                  <c:v>0.2007310075831803</c:v>
                </c:pt>
                <c:pt idx="663">
                  <c:v>0.19723282937173425</c:v>
                </c:pt>
                <c:pt idx="664">
                  <c:v>0.19449809153706088</c:v>
                </c:pt>
                <c:pt idx="665">
                  <c:v>0.19545356515865442</c:v>
                </c:pt>
                <c:pt idx="666">
                  <c:v>0.19936110886628988</c:v>
                </c:pt>
                <c:pt idx="667">
                  <c:v>0.19980083397914505</c:v>
                </c:pt>
                <c:pt idx="668">
                  <c:v>0.19574667411948798</c:v>
                </c:pt>
                <c:pt idx="669">
                  <c:v>0.20576075712866215</c:v>
                </c:pt>
                <c:pt idx="670">
                  <c:v>0.20379933369907333</c:v>
                </c:pt>
                <c:pt idx="671">
                  <c:v>0.20221716232992182</c:v>
                </c:pt>
                <c:pt idx="672">
                  <c:v>0.19980083397914505</c:v>
                </c:pt>
                <c:pt idx="673">
                  <c:v>0.18491373778573594</c:v>
                </c:pt>
                <c:pt idx="674">
                  <c:v>0.1871530898623206</c:v>
                </c:pt>
                <c:pt idx="675">
                  <c:v>0.18589438757617316</c:v>
                </c:pt>
                <c:pt idx="676">
                  <c:v>0.18489349736728555</c:v>
                </c:pt>
                <c:pt idx="677">
                  <c:v>0.18368539511625426</c:v>
                </c:pt>
                <c:pt idx="678">
                  <c:v>0.19226885916419656</c:v>
                </c:pt>
                <c:pt idx="679">
                  <c:v>0.19356285833391795</c:v>
                </c:pt>
                <c:pt idx="680">
                  <c:v>0.19706609664997665</c:v>
                </c:pt>
                <c:pt idx="681">
                  <c:v>0.19436665569887723</c:v>
                </c:pt>
                <c:pt idx="682">
                  <c:v>0.19240535561249783</c:v>
                </c:pt>
                <c:pt idx="683">
                  <c:v>0.19307253318594664</c:v>
                </c:pt>
                <c:pt idx="684">
                  <c:v>0.18942786216568841</c:v>
                </c:pt>
                <c:pt idx="685">
                  <c:v>0.19172287438200164</c:v>
                </c:pt>
                <c:pt idx="686">
                  <c:v>0.19073716448695177</c:v>
                </c:pt>
                <c:pt idx="687">
                  <c:v>0.19155601831703484</c:v>
                </c:pt>
                <c:pt idx="688">
                  <c:v>0.18984747070880714</c:v>
                </c:pt>
                <c:pt idx="689">
                  <c:v>0.18537370281153631</c:v>
                </c:pt>
                <c:pt idx="690">
                  <c:v>0.17729574321439312</c:v>
                </c:pt>
                <c:pt idx="691">
                  <c:v>0.18743620246264303</c:v>
                </c:pt>
                <c:pt idx="692">
                  <c:v>0.18398862378080816</c:v>
                </c:pt>
                <c:pt idx="693">
                  <c:v>0.18195648425187194</c:v>
                </c:pt>
                <c:pt idx="694">
                  <c:v>0.19088884074358581</c:v>
                </c:pt>
                <c:pt idx="695">
                  <c:v>0.18727440599678391</c:v>
                </c:pt>
                <c:pt idx="696">
                  <c:v>0.20014454246958979</c:v>
                </c:pt>
                <c:pt idx="697">
                  <c:v>0.20745424776626109</c:v>
                </c:pt>
                <c:pt idx="698">
                  <c:v>0.20686778315817533</c:v>
                </c:pt>
                <c:pt idx="699">
                  <c:v>0.20753508458033854</c:v>
                </c:pt>
                <c:pt idx="700">
                  <c:v>0.20522489205018757</c:v>
                </c:pt>
                <c:pt idx="701">
                  <c:v>0.20731269171885236</c:v>
                </c:pt>
                <c:pt idx="702">
                  <c:v>0.20874824693598248</c:v>
                </c:pt>
                <c:pt idx="703">
                  <c:v>0.20721149215412504</c:v>
                </c:pt>
                <c:pt idx="704">
                  <c:v>0.20791421329756665</c:v>
                </c:pt>
                <c:pt idx="705">
                  <c:v>0.2128530063252505</c:v>
                </c:pt>
                <c:pt idx="706">
                  <c:v>0.21289842291254479</c:v>
                </c:pt>
                <c:pt idx="707">
                  <c:v>0.21165490043473034</c:v>
                </c:pt>
                <c:pt idx="708">
                  <c:v>0.21302479915162076</c:v>
                </c:pt>
                <c:pt idx="709">
                  <c:v>0.21040125774769058</c:v>
                </c:pt>
                <c:pt idx="710">
                  <c:v>0.20861175048768121</c:v>
                </c:pt>
                <c:pt idx="711">
                  <c:v>0.21438470100249529</c:v>
                </c:pt>
                <c:pt idx="712">
                  <c:v>0.21355054402087026</c:v>
                </c:pt>
                <c:pt idx="713">
                  <c:v>0.19149036181679513</c:v>
                </c:pt>
                <c:pt idx="714">
                  <c:v>0.19588317056778926</c:v>
                </c:pt>
                <c:pt idx="715">
                  <c:v>0.20397630946776046</c:v>
                </c:pt>
                <c:pt idx="716">
                  <c:v>0.21018898560093446</c:v>
                </c:pt>
                <c:pt idx="717">
                  <c:v>0.21241315786918635</c:v>
                </c:pt>
                <c:pt idx="718">
                  <c:v>0.21543100779867719</c:v>
                </c:pt>
                <c:pt idx="719">
                  <c:v>0.22082988919537105</c:v>
                </c:pt>
                <c:pt idx="720">
                  <c:v>0.22120901791259895</c:v>
                </c:pt>
                <c:pt idx="721">
                  <c:v>0.21973791963098122</c:v>
                </c:pt>
                <c:pt idx="722">
                  <c:v>0.21917687838366273</c:v>
                </c:pt>
                <c:pt idx="723">
                  <c:v>0.22840740394082282</c:v>
                </c:pt>
                <c:pt idx="724">
                  <c:v>0.23296200814666634</c:v>
                </c:pt>
                <c:pt idx="725">
                  <c:v>0.23146067359159206</c:v>
                </c:pt>
                <c:pt idx="726">
                  <c:v>0.22803839492731526</c:v>
                </c:pt>
                <c:pt idx="727">
                  <c:v>0.22996427529241648</c:v>
                </c:pt>
                <c:pt idx="728">
                  <c:v>0.23029292731773765</c:v>
                </c:pt>
                <c:pt idx="729">
                  <c:v>0.22927179770140937</c:v>
                </c:pt>
                <c:pt idx="730">
                  <c:v>0.22806863170627656</c:v>
                </c:pt>
                <c:pt idx="731">
                  <c:v>0.23360906965588413</c:v>
                </c:pt>
                <c:pt idx="732">
                  <c:v>0.23238060364319324</c:v>
                </c:pt>
                <c:pt idx="733">
                  <c:v>0.22962056629646677</c:v>
                </c:pt>
                <c:pt idx="734">
                  <c:v>0.22996933489152416</c:v>
                </c:pt>
                <c:pt idx="735">
                  <c:v>0.24023617037885026</c:v>
                </c:pt>
                <c:pt idx="736">
                  <c:v>0.23193075832111298</c:v>
                </c:pt>
                <c:pt idx="737">
                  <c:v>0.23121298071254781</c:v>
                </c:pt>
                <c:pt idx="738">
                  <c:v>0.23065181612202013</c:v>
                </c:pt>
                <c:pt idx="739">
                  <c:v>0.23257275972571811</c:v>
                </c:pt>
                <c:pt idx="740">
                  <c:v>0.23296200814666634</c:v>
                </c:pt>
                <c:pt idx="741">
                  <c:v>0.2230085220386242</c:v>
                </c:pt>
                <c:pt idx="742">
                  <c:v>0.23378086197674941</c:v>
                </c:pt>
                <c:pt idx="743">
                  <c:v>0.22317031799897857</c:v>
                </c:pt>
                <c:pt idx="744">
                  <c:v>0.22504572167217307</c:v>
                </c:pt>
                <c:pt idx="745">
                  <c:v>0.22787659896696089</c:v>
                </c:pt>
                <c:pt idx="746">
                  <c:v>0.2296610461223576</c:v>
                </c:pt>
                <c:pt idx="747">
                  <c:v>0.21814056845349694</c:v>
                </c:pt>
                <c:pt idx="748">
                  <c:v>0.22594047555493013</c:v>
                </c:pt>
                <c:pt idx="749">
                  <c:v>0.22707786170661404</c:v>
                </c:pt>
                <c:pt idx="750">
                  <c:v>0.22611745132361727</c:v>
                </c:pt>
                <c:pt idx="751">
                  <c:v>0.23507498448968001</c:v>
                </c:pt>
                <c:pt idx="752">
                  <c:v>0.23739023661893865</c:v>
                </c:pt>
                <c:pt idx="753">
                  <c:v>0.24317318399976862</c:v>
                </c:pt>
                <c:pt idx="754">
                  <c:v>0.24310740415631971</c:v>
                </c:pt>
                <c:pt idx="755">
                  <c:v>0.24385060462014718</c:v>
                </c:pt>
                <c:pt idx="756">
                  <c:v>0.25053336548284189</c:v>
                </c:pt>
                <c:pt idx="757">
                  <c:v>0.25034120940031701</c:v>
                </c:pt>
                <c:pt idx="758">
                  <c:v>0.24988124437451642</c:v>
                </c:pt>
                <c:pt idx="759">
                  <c:v>0.24855170214030764</c:v>
                </c:pt>
                <c:pt idx="760">
                  <c:v>0.25220143326517852</c:v>
                </c:pt>
                <c:pt idx="761">
                  <c:v>0.25255538530805777</c:v>
                </c:pt>
                <c:pt idx="762">
                  <c:v>0.25133703950459219</c:v>
                </c:pt>
                <c:pt idx="763">
                  <c:v>0.24965885201853522</c:v>
                </c:pt>
                <c:pt idx="764">
                  <c:v>0.24874891832744517</c:v>
                </c:pt>
                <c:pt idx="765">
                  <c:v>0.25180724808282706</c:v>
                </c:pt>
                <c:pt idx="766">
                  <c:v>0.25242394896436915</c:v>
                </c:pt>
                <c:pt idx="767">
                  <c:v>0.24968908829199155</c:v>
                </c:pt>
                <c:pt idx="768">
                  <c:v>0.25204988035175391</c:v>
                </c:pt>
                <c:pt idx="769">
                  <c:v>0.25411225665965143</c:v>
                </c:pt>
                <c:pt idx="770">
                  <c:v>0.25108428702644003</c:v>
                </c:pt>
                <c:pt idx="771">
                  <c:v>0.25062938210525232</c:v>
                </c:pt>
                <c:pt idx="772">
                  <c:v>0.23252721979521462</c:v>
                </c:pt>
                <c:pt idx="773">
                  <c:v>0.23409939429835025</c:v>
                </c:pt>
                <c:pt idx="774">
                  <c:v>0.24649438593702278</c:v>
                </c:pt>
                <c:pt idx="775">
                  <c:v>0.24587262444536306</c:v>
                </c:pt>
                <c:pt idx="776">
                  <c:v>0.24764189179242702</c:v>
                </c:pt>
                <c:pt idx="777">
                  <c:v>0.22838210392326475</c:v>
                </c:pt>
                <c:pt idx="778">
                  <c:v>0.22612757153284235</c:v>
                </c:pt>
                <c:pt idx="779">
                  <c:v>0.2275531298839566</c:v>
                </c:pt>
                <c:pt idx="780">
                  <c:v>0.23975596544010425</c:v>
                </c:pt>
                <c:pt idx="781">
                  <c:v>0.23547435311985332</c:v>
                </c:pt>
                <c:pt idx="782">
                  <c:v>0.23291140861705517</c:v>
                </c:pt>
                <c:pt idx="783">
                  <c:v>0.23497390826816189</c:v>
                </c:pt>
                <c:pt idx="784">
                  <c:v>0.23557542934137121</c:v>
                </c:pt>
                <c:pt idx="785">
                  <c:v>0.23661679937614988</c:v>
                </c:pt>
                <c:pt idx="786">
                  <c:v>0.24232397004751505</c:v>
                </c:pt>
                <c:pt idx="787">
                  <c:v>0.24943127570922696</c:v>
                </c:pt>
                <c:pt idx="788">
                  <c:v>0.25190832430434495</c:v>
                </c:pt>
                <c:pt idx="789">
                  <c:v>0.24245540639120344</c:v>
                </c:pt>
                <c:pt idx="790">
                  <c:v>0.24634270968038874</c:v>
                </c:pt>
                <c:pt idx="791">
                  <c:v>0.24612031732440731</c:v>
                </c:pt>
                <c:pt idx="792">
                  <c:v>0.24426503022094903</c:v>
                </c:pt>
                <c:pt idx="793">
                  <c:v>0.25775199091850642</c:v>
                </c:pt>
                <c:pt idx="794">
                  <c:v>0.26198300320364121</c:v>
                </c:pt>
                <c:pt idx="795">
                  <c:v>0.26293847682523475</c:v>
                </c:pt>
                <c:pt idx="796">
                  <c:v>0.26154833819539869</c:v>
                </c:pt>
                <c:pt idx="797">
                  <c:v>0.26387864678978112</c:v>
                </c:pt>
                <c:pt idx="798">
                  <c:v>0.26571875408490664</c:v>
                </c:pt>
                <c:pt idx="799">
                  <c:v>0.26712394917986604</c:v>
                </c:pt>
                <c:pt idx="800">
                  <c:v>0.26792774654482554</c:v>
                </c:pt>
                <c:pt idx="801">
                  <c:v>0.26406574327319832</c:v>
                </c:pt>
                <c:pt idx="802">
                  <c:v>0.26488459710328138</c:v>
                </c:pt>
                <c:pt idx="803">
                  <c:v>0.26207395972143899</c:v>
                </c:pt>
                <c:pt idx="804">
                  <c:v>0.26216503958244597</c:v>
                </c:pt>
                <c:pt idx="805">
                  <c:v>0.26732116536700357</c:v>
                </c:pt>
                <c:pt idx="806">
                  <c:v>0.26884780044514067</c:v>
                </c:pt>
                <c:pt idx="807">
                  <c:v>0.27354902080300558</c:v>
                </c:pt>
                <c:pt idx="808">
                  <c:v>0.27848275423158175</c:v>
                </c:pt>
                <c:pt idx="809">
                  <c:v>0.28124279157830823</c:v>
                </c:pt>
                <c:pt idx="810">
                  <c:v>0.28284014275579272</c:v>
                </c:pt>
                <c:pt idx="811">
                  <c:v>0.29008406820901511</c:v>
                </c:pt>
                <c:pt idx="812">
                  <c:v>0.28869898968379193</c:v>
                </c:pt>
                <c:pt idx="813">
                  <c:v>0.28637361734530797</c:v>
                </c:pt>
                <c:pt idx="814">
                  <c:v>0.28936110765813305</c:v>
                </c:pt>
                <c:pt idx="815">
                  <c:v>0.29168647949111226</c:v>
                </c:pt>
                <c:pt idx="816">
                  <c:v>0.28950772381015466</c:v>
                </c:pt>
                <c:pt idx="817">
                  <c:v>0.29064004985722591</c:v>
                </c:pt>
                <c:pt idx="818">
                  <c:v>0.29289964235226096</c:v>
                </c:pt>
                <c:pt idx="819">
                  <c:v>0.2937692190551644</c:v>
                </c:pt>
                <c:pt idx="820">
                  <c:v>0.29472962943816117</c:v>
                </c:pt>
                <c:pt idx="821">
                  <c:v>0.29515429808589255</c:v>
                </c:pt>
                <c:pt idx="822">
                  <c:v>0.30178139880885868</c:v>
                </c:pt>
                <c:pt idx="823">
                  <c:v>0.29661009271046335</c:v>
                </c:pt>
                <c:pt idx="824">
                  <c:v>0.29870788924514402</c:v>
                </c:pt>
                <c:pt idx="825">
                  <c:v>0.29265194947321671</c:v>
                </c:pt>
                <c:pt idx="826">
                  <c:v>0.29429484058120448</c:v>
                </c:pt>
                <c:pt idx="827">
                  <c:v>0.30474371194183036</c:v>
                </c:pt>
                <c:pt idx="828">
                  <c:v>0.30057835615693507</c:v>
                </c:pt>
                <c:pt idx="829">
                  <c:v>0.30180669882641675</c:v>
                </c:pt>
                <c:pt idx="830">
                  <c:v>0.30387931818124381</c:v>
                </c:pt>
                <c:pt idx="831">
                  <c:v>0.30412701106028805</c:v>
                </c:pt>
                <c:pt idx="832">
                  <c:v>0.30816599060610739</c:v>
                </c:pt>
                <c:pt idx="833">
                  <c:v>0.30982899828383137</c:v>
                </c:pt>
                <c:pt idx="834">
                  <c:v>0.30958130591029209</c:v>
                </c:pt>
                <c:pt idx="835">
                  <c:v>0.31147188939181936</c:v>
                </c:pt>
                <c:pt idx="836">
                  <c:v>0.30653827930645239</c:v>
                </c:pt>
                <c:pt idx="837">
                  <c:v>0.30536547343349008</c:v>
                </c:pt>
                <c:pt idx="838">
                  <c:v>0.30664947573719536</c:v>
                </c:pt>
                <c:pt idx="839">
                  <c:v>0.30363162580770453</c:v>
                </c:pt>
                <c:pt idx="840">
                  <c:v>0.29642818018037276</c:v>
                </c:pt>
                <c:pt idx="841">
                  <c:v>0.30705378112877213</c:v>
                </c:pt>
                <c:pt idx="842">
                  <c:v>0.3036215061039842</c:v>
                </c:pt>
                <c:pt idx="843">
                  <c:v>0.30528451378170818</c:v>
                </c:pt>
                <c:pt idx="844">
                  <c:v>0.31382256124235641</c:v>
                </c:pt>
                <c:pt idx="845">
                  <c:v>0.31283685134730654</c:v>
                </c:pt>
                <c:pt idx="846">
                  <c:v>0.31553616895519654</c:v>
                </c:pt>
                <c:pt idx="847">
                  <c:v>0.31503066399889268</c:v>
                </c:pt>
                <c:pt idx="848">
                  <c:v>0.32798176012348024</c:v>
                </c:pt>
                <c:pt idx="849">
                  <c:v>0.32749143497550914</c:v>
                </c:pt>
                <c:pt idx="850">
                  <c:v>0.33836485164065699</c:v>
                </c:pt>
                <c:pt idx="851">
                  <c:v>0.33565529098583746</c:v>
                </c:pt>
                <c:pt idx="852">
                  <c:v>0.33424997204216389</c:v>
                </c:pt>
                <c:pt idx="853">
                  <c:v>0.3292607023225731</c:v>
                </c:pt>
                <c:pt idx="854">
                  <c:v>0.32910902657144381</c:v>
                </c:pt>
                <c:pt idx="855">
                  <c:v>0.33300644956434922</c:v>
                </c:pt>
                <c:pt idx="856">
                  <c:v>0.34034639163998204</c:v>
                </c:pt>
                <c:pt idx="857">
                  <c:v>0.3446381236639533</c:v>
                </c:pt>
                <c:pt idx="858">
                  <c:v>0.34672086322800544</c:v>
                </c:pt>
                <c:pt idx="859">
                  <c:v>0.34608392243351793</c:v>
                </c:pt>
                <c:pt idx="860">
                  <c:v>0.34060420422274662</c:v>
                </c:pt>
                <c:pt idx="861">
                  <c:v>0.35263524695252402</c:v>
                </c:pt>
                <c:pt idx="862">
                  <c:v>0.35988916876625754</c:v>
                </c:pt>
                <c:pt idx="863">
                  <c:v>0.35549636052076838</c:v>
                </c:pt>
                <c:pt idx="864">
                  <c:v>0.35437415417741724</c:v>
                </c:pt>
                <c:pt idx="865">
                  <c:v>0.35706347491929158</c:v>
                </c:pt>
                <c:pt idx="866">
                  <c:v>0.35644171393313662</c:v>
                </c:pt>
                <c:pt idx="867">
                  <c:v>0.35500603537279729</c:v>
                </c:pt>
                <c:pt idx="868">
                  <c:v>0.35607776502424149</c:v>
                </c:pt>
                <c:pt idx="869">
                  <c:v>0.35856480997987061</c:v>
                </c:pt>
                <c:pt idx="870">
                  <c:v>0.35152316031289321</c:v>
                </c:pt>
                <c:pt idx="871">
                  <c:v>0.36274534607860343</c:v>
                </c:pt>
                <c:pt idx="872">
                  <c:v>0.371465306574847</c:v>
                </c:pt>
                <c:pt idx="873">
                  <c:v>0.37699044086740741</c:v>
                </c:pt>
                <c:pt idx="874">
                  <c:v>0.38667587134575543</c:v>
                </c:pt>
                <c:pt idx="875">
                  <c:v>0.38898100377129396</c:v>
                </c:pt>
                <c:pt idx="876">
                  <c:v>0.39079075094424875</c:v>
                </c:pt>
                <c:pt idx="877">
                  <c:v>0.38924387595316623</c:v>
                </c:pt>
                <c:pt idx="878">
                  <c:v>0.39901532669341355</c:v>
                </c:pt>
                <c:pt idx="879">
                  <c:v>0.40845812439732976</c:v>
                </c:pt>
                <c:pt idx="880">
                  <c:v>0.40349403135208761</c:v>
                </c:pt>
                <c:pt idx="881">
                  <c:v>0.41670800016405241</c:v>
                </c:pt>
                <c:pt idx="882">
                  <c:v>0.41441804754684686</c:v>
                </c:pt>
                <c:pt idx="883">
                  <c:v>0.42062060347079577</c:v>
                </c:pt>
                <c:pt idx="884">
                  <c:v>0.43208036140082018</c:v>
                </c:pt>
                <c:pt idx="885">
                  <c:v>0.43519422744721648</c:v>
                </c:pt>
                <c:pt idx="886">
                  <c:v>0.4343905534254664</c:v>
                </c:pt>
                <c:pt idx="887">
                  <c:v>0.43525494718605295</c:v>
                </c:pt>
                <c:pt idx="888">
                  <c:v>0.45225008296107228</c:v>
                </c:pt>
                <c:pt idx="889">
                  <c:v>0.44247357262171727</c:v>
                </c:pt>
                <c:pt idx="890">
                  <c:v>0.42675231944668313</c:v>
                </c:pt>
                <c:pt idx="891">
                  <c:v>0.42744998048551186</c:v>
                </c:pt>
                <c:pt idx="892">
                  <c:v>0.42652486648058408</c:v>
                </c:pt>
                <c:pt idx="893">
                  <c:v>0.39627034581181064</c:v>
                </c:pt>
                <c:pt idx="894">
                  <c:v>0.33905226912705144</c:v>
                </c:pt>
                <c:pt idx="895">
                  <c:v>0.36240657384405717</c:v>
                </c:pt>
                <c:pt idx="896">
                  <c:v>0.35559237663767385</c:v>
                </c:pt>
                <c:pt idx="897">
                  <c:v>0.30470829222055196</c:v>
                </c:pt>
                <c:pt idx="898">
                  <c:v>0.32419553305581306</c:v>
                </c:pt>
                <c:pt idx="899">
                  <c:v>0.34262116394335007</c:v>
                </c:pt>
                <c:pt idx="900">
                  <c:v>0.34612933851530725</c:v>
                </c:pt>
                <c:pt idx="901">
                  <c:v>0.36417078108650847</c:v>
                </c:pt>
                <c:pt idx="902">
                  <c:v>0.38063511188766586</c:v>
                </c:pt>
                <c:pt idx="903">
                  <c:v>0.38115073705319502</c:v>
                </c:pt>
                <c:pt idx="904">
                  <c:v>0.37308289766527691</c:v>
                </c:pt>
                <c:pt idx="905">
                  <c:v>0.36553574304199565</c:v>
                </c:pt>
                <c:pt idx="906">
                  <c:v>0.36686516193299523</c:v>
                </c:pt>
                <c:pt idx="907">
                  <c:v>0.38877379122364553</c:v>
                </c:pt>
                <c:pt idx="908">
                  <c:v>0.40510162608200662</c:v>
                </c:pt>
                <c:pt idx="909">
                  <c:v>0.38724715614550842</c:v>
                </c:pt>
                <c:pt idx="910">
                  <c:v>0.37185455499579523</c:v>
                </c:pt>
                <c:pt idx="911">
                  <c:v>0.3535754169170704</c:v>
                </c:pt>
                <c:pt idx="912">
                  <c:v>0.36044021365306489</c:v>
                </c:pt>
                <c:pt idx="913">
                  <c:v>0.37544862598093753</c:v>
                </c:pt>
                <c:pt idx="914">
                  <c:v>0.3790782405360722</c:v>
                </c:pt>
                <c:pt idx="915">
                  <c:v>0.37841093961941397</c:v>
                </c:pt>
                <c:pt idx="916">
                  <c:v>0.38456289550824674</c:v>
                </c:pt>
                <c:pt idx="917">
                  <c:v>0.40862498046229656</c:v>
                </c:pt>
                <c:pt idx="918">
                  <c:v>0.40683041360317951</c:v>
                </c:pt>
                <c:pt idx="919">
                  <c:v>0.39787794054172965</c:v>
                </c:pt>
                <c:pt idx="920">
                  <c:v>0.38987575714854628</c:v>
                </c:pt>
                <c:pt idx="921">
                  <c:v>0.38878897103197829</c:v>
                </c:pt>
                <c:pt idx="922">
                  <c:v>0.39115469985314388</c:v>
                </c:pt>
                <c:pt idx="923">
                  <c:v>0.37139446662678544</c:v>
                </c:pt>
                <c:pt idx="924">
                  <c:v>0.37342660615572165</c:v>
                </c:pt>
                <c:pt idx="925">
                  <c:v>0.37089402177509401</c:v>
                </c:pt>
                <c:pt idx="926">
                  <c:v>0.33639836810645574</c:v>
                </c:pt>
                <c:pt idx="927">
                  <c:v>0.30837826325836848</c:v>
                </c:pt>
                <c:pt idx="928">
                  <c:v>0.34391022635166801</c:v>
                </c:pt>
                <c:pt idx="929">
                  <c:v>0.32069241808296356</c:v>
                </c:pt>
                <c:pt idx="930">
                  <c:v>0.31684041117184747</c:v>
                </c:pt>
                <c:pt idx="931">
                  <c:v>0.3349729330985507</c:v>
                </c:pt>
                <c:pt idx="932">
                  <c:v>0.30515307743801978</c:v>
                </c:pt>
                <c:pt idx="933">
                  <c:v>0.32161740823917717</c:v>
                </c:pt>
                <c:pt idx="934">
                  <c:v>0.3369038730627596</c:v>
                </c:pt>
                <c:pt idx="935">
                  <c:v>0.34607886232890528</c:v>
                </c:pt>
                <c:pt idx="936">
                  <c:v>0.31657247888536255</c:v>
                </c:pt>
                <c:pt idx="937">
                  <c:v>0.32096528713085171</c:v>
                </c:pt>
                <c:pt idx="938">
                  <c:v>0.34306101239941422</c:v>
                </c:pt>
                <c:pt idx="939">
                  <c:v>0.33564011067199973</c:v>
                </c:pt>
                <c:pt idx="940">
                  <c:v>0.34666014348916918</c:v>
                </c:pt>
                <c:pt idx="941">
                  <c:v>0.34277284019998389</c:v>
                </c:pt>
                <c:pt idx="942">
                  <c:v>0.35366143667346472</c:v>
                </c:pt>
                <c:pt idx="943">
                  <c:v>0.36809350460247692</c:v>
                </c:pt>
                <c:pt idx="944">
                  <c:v>0.36923089075416082</c:v>
                </c:pt>
                <c:pt idx="945">
                  <c:v>0.36139050382683657</c:v>
                </c:pt>
                <c:pt idx="946">
                  <c:v>0.3497689499364578</c:v>
                </c:pt>
                <c:pt idx="947">
                  <c:v>0.34984484948362704</c:v>
                </c:pt>
                <c:pt idx="948">
                  <c:v>0.33178316750498515</c:v>
                </c:pt>
                <c:pt idx="949">
                  <c:v>0.33422973212921847</c:v>
                </c:pt>
                <c:pt idx="950">
                  <c:v>0.34815135834052313</c:v>
                </c:pt>
                <c:pt idx="951">
                  <c:v>0.34965269340110217</c:v>
                </c:pt>
                <c:pt idx="952">
                  <c:v>0.33860242431047616</c:v>
                </c:pt>
                <c:pt idx="953">
                  <c:v>0.3420145827655281</c:v>
                </c:pt>
                <c:pt idx="954">
                  <c:v>0.33234420875230364</c:v>
                </c:pt>
                <c:pt idx="955">
                  <c:v>0.32934153863114557</c:v>
                </c:pt>
                <c:pt idx="956">
                  <c:v>0.34637197128973884</c:v>
                </c:pt>
                <c:pt idx="957">
                  <c:v>0.35102765222260524</c:v>
                </c:pt>
                <c:pt idx="958">
                  <c:v>0.35066876341832254</c:v>
                </c:pt>
                <c:pt idx="959">
                  <c:v>0.36374623578198628</c:v>
                </c:pt>
                <c:pt idx="960">
                  <c:v>0.37652541573699438</c:v>
                </c:pt>
                <c:pt idx="961">
                  <c:v>0.37887596474982721</c:v>
                </c:pt>
                <c:pt idx="962">
                  <c:v>0.38009418721008359</c:v>
                </c:pt>
                <c:pt idx="963">
                  <c:v>0.37065138900066241</c:v>
                </c:pt>
                <c:pt idx="964">
                  <c:v>0.37621700362461863</c:v>
                </c:pt>
                <c:pt idx="965">
                  <c:v>0.37503913764704389</c:v>
                </c:pt>
                <c:pt idx="966">
                  <c:v>0.37141976664434351</c:v>
                </c:pt>
                <c:pt idx="967">
                  <c:v>0.38155010568336833</c:v>
                </c:pt>
                <c:pt idx="968">
                  <c:v>0.37721789332800149</c:v>
                </c:pt>
                <c:pt idx="969">
                  <c:v>0.38169166173077729</c:v>
                </c:pt>
                <c:pt idx="970">
                  <c:v>0.37889620466277263</c:v>
                </c:pt>
                <c:pt idx="971">
                  <c:v>0.37564584216807506</c:v>
                </c:pt>
                <c:pt idx="972">
                  <c:v>0.3597376158528327</c:v>
                </c:pt>
                <c:pt idx="973">
                  <c:v>0.37700056107663271</c:v>
                </c:pt>
                <c:pt idx="974">
                  <c:v>0.36752740325054578</c:v>
                </c:pt>
                <c:pt idx="975">
                  <c:v>0.38236402275204817</c:v>
                </c:pt>
                <c:pt idx="976">
                  <c:v>0.38855645846677178</c:v>
                </c:pt>
                <c:pt idx="977">
                  <c:v>0.38953204865810132</c:v>
                </c:pt>
                <c:pt idx="978">
                  <c:v>0.40143671514880275</c:v>
                </c:pt>
                <c:pt idx="979">
                  <c:v>0.40043582493991514</c:v>
                </c:pt>
                <c:pt idx="980">
                  <c:v>0.40481345337707131</c:v>
                </c:pt>
                <c:pt idx="981">
                  <c:v>0.40631478843765056</c:v>
                </c:pt>
                <c:pt idx="982">
                  <c:v>0.40876653701521048</c:v>
                </c:pt>
                <c:pt idx="983">
                  <c:v>0.4030946627219143</c:v>
                </c:pt>
                <c:pt idx="984">
                  <c:v>0.40656248081118984</c:v>
                </c:pt>
                <c:pt idx="985">
                  <c:v>0.40513186235546295</c:v>
                </c:pt>
                <c:pt idx="986">
                  <c:v>0.40214437254814261</c:v>
                </c:pt>
                <c:pt idx="987">
                  <c:v>0.39650298172022658</c:v>
                </c:pt>
                <c:pt idx="988">
                  <c:v>0.39889401005344527</c:v>
                </c:pt>
                <c:pt idx="989">
                  <c:v>0.39001731370145998</c:v>
                </c:pt>
                <c:pt idx="990">
                  <c:v>0.39260543487860677</c:v>
                </c:pt>
                <c:pt idx="991">
                  <c:v>0.37349238599917056</c:v>
                </c:pt>
                <c:pt idx="992">
                  <c:v>0.3765203561378867</c:v>
                </c:pt>
                <c:pt idx="993">
                  <c:v>0.36467628604281233</c:v>
                </c:pt>
                <c:pt idx="994">
                  <c:v>0.37310819768283499</c:v>
                </c:pt>
                <c:pt idx="995">
                  <c:v>0.37414956721210846</c:v>
                </c:pt>
                <c:pt idx="996">
                  <c:v>0.37836539968891048</c:v>
                </c:pt>
                <c:pt idx="997">
                  <c:v>0.37154614288341947</c:v>
                </c:pt>
                <c:pt idx="998">
                  <c:v>0.38336997256004346</c:v>
                </c:pt>
                <c:pt idx="999">
                  <c:v>0.39510272288116544</c:v>
                </c:pt>
                <c:pt idx="1000">
                  <c:v>0.40741169476344341</c:v>
                </c:pt>
                <c:pt idx="1001">
                  <c:v>0.41230001160472551</c:v>
                </c:pt>
                <c:pt idx="1002">
                  <c:v>0.40228086899644389</c:v>
                </c:pt>
                <c:pt idx="1003">
                  <c:v>0.41454948389053548</c:v>
                </c:pt>
                <c:pt idx="1004">
                  <c:v>0.41607611896867258</c:v>
                </c:pt>
                <c:pt idx="1005">
                  <c:v>0.41462020049538761</c:v>
                </c:pt>
                <c:pt idx="1006">
                  <c:v>0.42024147475356766</c:v>
                </c:pt>
                <c:pt idx="1007">
                  <c:v>0.42330992421266989</c:v>
                </c:pt>
                <c:pt idx="1008">
                  <c:v>0.41768358984987719</c:v>
                </c:pt>
                <c:pt idx="1009">
                  <c:v>0.41633899115054485</c:v>
                </c:pt>
                <c:pt idx="1010">
                  <c:v>0.41894229213602463</c:v>
                </c:pt>
                <c:pt idx="1011">
                  <c:v>0.42572612922023723</c:v>
                </c:pt>
                <c:pt idx="1012">
                  <c:v>0.43870252536238308</c:v>
                </c:pt>
                <c:pt idx="1013">
                  <c:v>0.43433995339035025</c:v>
                </c:pt>
                <c:pt idx="1014">
                  <c:v>0.4249275153030998</c:v>
                </c:pt>
                <c:pt idx="1015">
                  <c:v>0.41672824007699805</c:v>
                </c:pt>
                <c:pt idx="1016">
                  <c:v>0.42364857310400694</c:v>
                </c:pt>
                <c:pt idx="1017">
                  <c:v>0.42216747795637333</c:v>
                </c:pt>
                <c:pt idx="1018">
                  <c:v>0.42917370790207232</c:v>
                </c:pt>
                <c:pt idx="1019">
                  <c:v>0.43581105217747296</c:v>
                </c:pt>
                <c:pt idx="1020">
                  <c:v>0.44089127790935656</c:v>
                </c:pt>
                <c:pt idx="1021">
                  <c:v>0.4449606175773464</c:v>
                </c:pt>
                <c:pt idx="1022">
                  <c:v>0.44458148886011828</c:v>
                </c:pt>
                <c:pt idx="1023">
                  <c:v>0.44249887263927534</c:v>
                </c:pt>
                <c:pt idx="1024">
                  <c:v>0.4322370972565619</c:v>
                </c:pt>
                <c:pt idx="1025">
                  <c:v>0.42649956696853097</c:v>
                </c:pt>
                <c:pt idx="1026">
                  <c:v>0.43561383599033543</c:v>
                </c:pt>
                <c:pt idx="1027">
                  <c:v>0.42470006284250572</c:v>
                </c:pt>
                <c:pt idx="1028">
                  <c:v>0.43598284449833824</c:v>
                </c:pt>
                <c:pt idx="1029">
                  <c:v>0.44075478196656026</c:v>
                </c:pt>
                <c:pt idx="1030">
                  <c:v>0.44425296017800631</c:v>
                </c:pt>
                <c:pt idx="1031">
                  <c:v>0.44724044998532686</c:v>
                </c:pt>
                <c:pt idx="1032">
                  <c:v>0.44666422842417064</c:v>
                </c:pt>
                <c:pt idx="1033">
                  <c:v>0.44421753995122315</c:v>
                </c:pt>
                <c:pt idx="1034">
                  <c:v>0.45317001301267323</c:v>
                </c:pt>
                <c:pt idx="1035">
                  <c:v>0.46431642206891865</c:v>
                </c:pt>
                <c:pt idx="1036">
                  <c:v>0.46471073109998451</c:v>
                </c:pt>
                <c:pt idx="1037">
                  <c:v>0.4730616825827203</c:v>
                </c:pt>
                <c:pt idx="1038">
                  <c:v>0.46653553473806286</c:v>
                </c:pt>
                <c:pt idx="1039">
                  <c:v>0.46673275092520039</c:v>
                </c:pt>
                <c:pt idx="1040">
                  <c:v>0.46430630236519832</c:v>
                </c:pt>
                <c:pt idx="1041">
                  <c:v>0.4602016663191395</c:v>
                </c:pt>
                <c:pt idx="1042">
                  <c:v>0.4548685642603898</c:v>
                </c:pt>
                <c:pt idx="1043">
                  <c:v>0.45164843854465375</c:v>
                </c:pt>
                <c:pt idx="1044">
                  <c:v>0.45440341578676757</c:v>
                </c:pt>
                <c:pt idx="1045">
                  <c:v>0.45984265417164782</c:v>
                </c:pt>
                <c:pt idx="1046">
                  <c:v>0.46036333893628467</c:v>
                </c:pt>
                <c:pt idx="1047">
                  <c:v>0.46807734962453273</c:v>
                </c:pt>
                <c:pt idx="1048">
                  <c:v>0.46848177785381395</c:v>
                </c:pt>
                <c:pt idx="1049">
                  <c:v>0.46030274254065762</c:v>
                </c:pt>
                <c:pt idx="1050">
                  <c:v>0.46814312946798164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D7A-4F35-BE9C-581D08543C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2667391"/>
        <c:axId val="1375445183"/>
      </c:lineChart>
      <c:dateAx>
        <c:axId val="782667391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1375445183"/>
        <c:crosses val="autoZero"/>
        <c:auto val="1"/>
        <c:lblOffset val="100"/>
        <c:baseTimeUnit val="days"/>
        <c:majorUnit val="12"/>
        <c:majorTimeUnit val="months"/>
      </c:dateAx>
      <c:valAx>
        <c:axId val="1375445183"/>
        <c:scaling>
          <c:orientation val="minMax"/>
          <c:max val="3.1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782667391"/>
        <c:crosses val="autoZero"/>
        <c:crossBetween val="between"/>
      </c:valAx>
      <c:valAx>
        <c:axId val="1292705167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1292709743"/>
        <c:crosses val="max"/>
        <c:crossBetween val="between"/>
      </c:valAx>
      <c:dateAx>
        <c:axId val="1292709743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1292705167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solidFill>
            <a:schemeClr val="accent1"/>
          </a:solidFill>
          <a:prstDash val="dash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r>
              <a:rPr lang="en-US" sz="1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Pet Enrollment</a:t>
            </a:r>
            <a:r>
              <a:rPr lang="en-US" sz="1400" b="1" baseline="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&amp; Revenue Trends</a:t>
            </a:r>
            <a:endParaRPr lang="en-US" sz="1400" b="1" dirty="0">
              <a:solidFill>
                <a:schemeClr val="tx1"/>
              </a:solidFill>
              <a:latin typeface="Garamond" panose="02020404030301010803" pitchFamily="18" charset="0"/>
            </a:endParaRPr>
          </a:p>
        </c:rich>
      </c:tx>
      <c:layout>
        <c:manualLayout>
          <c:xMode val="edge"/>
          <c:yMode val="edge"/>
          <c:x val="0.37760889148976701"/>
          <c:y val="0.104438669136805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'Pet Enrollment Growth'!$C$14</c:f>
              <c:strCache>
                <c:ptCount val="1"/>
                <c:pt idx="0">
                  <c:v>Subscription Pets Enrolled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'Pet Enrollment Growth'!$B$15:$B$19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'Pet Enrollment Growth'!$C$15:$C$19</c:f>
              <c:numCache>
                <c:formatCode>#,##0</c:formatCode>
                <c:ptCount val="5"/>
                <c:pt idx="0">
                  <c:v>168405</c:v>
                </c:pt>
                <c:pt idx="1">
                  <c:v>215491</c:v>
                </c:pt>
                <c:pt idx="2">
                  <c:v>272636</c:v>
                </c:pt>
                <c:pt idx="3">
                  <c:v>323233</c:v>
                </c:pt>
                <c:pt idx="4">
                  <c:v>371683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B6-4DED-B3AB-8E2EA1E1C243}"/>
            </c:ext>
          </c:extLst>
        </c:ser>
        <c:ser>
          <c:idx val="1"/>
          <c:order val="1"/>
          <c:tx>
            <c:strRef>
              <c:f>'Pet Enrollment Growth'!$E$14</c:f>
              <c:strCache>
                <c:ptCount val="1"/>
                <c:pt idx="0">
                  <c:v>Total Pets Enrolled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'Pet Enrollment Growth'!$B$15:$B$19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'Pet Enrollment Growth'!$E$15:$E$19</c:f>
              <c:numCache>
                <c:formatCode>#,##0</c:formatCode>
                <c:ptCount val="5"/>
                <c:pt idx="0">
                  <c:v>182497</c:v>
                </c:pt>
                <c:pt idx="1">
                  <c:v>232450</c:v>
                </c:pt>
                <c:pt idx="2">
                  <c:v>291818</c:v>
                </c:pt>
                <c:pt idx="3">
                  <c:v>343649</c:v>
                </c:pt>
                <c:pt idx="4">
                  <c:v>423194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B6-4DED-B3AB-8E2EA1E1C2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9"/>
        <c:axId val="1139661919"/>
        <c:axId val="1139661087"/>
      </c:barChart>
      <c:lineChart>
        <c:grouping val="standard"/>
        <c:varyColors val="0"/>
        <c:ser>
          <c:idx val="2"/>
          <c:order val="2"/>
          <c:tx>
            <c:strRef>
              <c:f>'Pet Enrollment Growth'!$F$14</c:f>
              <c:strCache>
                <c:ptCount val="1"/>
                <c:pt idx="0">
                  <c:v>Total Revenue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t" anchorCtr="0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'Pet Enrollment Growth'!$B$15:$B$19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'Pet Enrollment Growth'!$F$15:$F$19</c:f>
              <c:numCache>
                <c:formatCode>"$"#,##0_);[Red]\("$"#,##0\)</c:formatCode>
                <c:ptCount val="5"/>
                <c:pt idx="0">
                  <c:v>83.8</c:v>
                </c:pt>
                <c:pt idx="1">
                  <c:v>116</c:v>
                </c:pt>
                <c:pt idx="2">
                  <c:v>147</c:v>
                </c:pt>
                <c:pt idx="3">
                  <c:v>188.3</c:v>
                </c:pt>
                <c:pt idx="4">
                  <c:v>242.70000000000002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BB6-4DED-B3AB-8E2EA1E1C2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76848831"/>
        <c:axId val="1776851743"/>
      </c:lineChart>
      <c:catAx>
        <c:axId val="17768488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1776851743"/>
        <c:crosses val="autoZero"/>
        <c:auto val="1"/>
        <c:lblAlgn val="ctr"/>
        <c:lblOffset val="100"/>
        <c:noMultiLvlLbl val="0"/>
      </c:catAx>
      <c:valAx>
        <c:axId val="1776851743"/>
        <c:scaling>
          <c:orientation val="minMax"/>
        </c:scaling>
        <c:delete val="0"/>
        <c:axPos val="l"/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1776848831"/>
        <c:crosses val="autoZero"/>
        <c:crossBetween val="between"/>
      </c:valAx>
      <c:valAx>
        <c:axId val="1139661087"/>
        <c:scaling>
          <c:orientation val="minMax"/>
          <c:min val="100000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1139661919"/>
        <c:crosses val="max"/>
        <c:crossBetween val="between"/>
        <c:minorUnit val="100000"/>
      </c:valAx>
      <c:catAx>
        <c:axId val="113966191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39661087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r>
              <a:rPr lang="en-US" sz="11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Referral</a:t>
            </a:r>
            <a:r>
              <a:rPr lang="en-US" sz="1100" b="1" baseline="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Channels</a:t>
            </a:r>
            <a:endParaRPr lang="en-US" sz="1100" b="1" dirty="0">
              <a:solidFill>
                <a:schemeClr val="tx1"/>
              </a:solidFill>
              <a:latin typeface="Garamond" panose="02020404030301010803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/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E7C-4BF8-917F-BB206B7E7F4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E7C-4BF8-917F-BB206B7E7F4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E7C-4BF8-917F-BB206B7E7F4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'[Company Background and Fundamental Analysis Data_v1.xlsx]Referrals'!$B$2:$B$4</c:f>
              <c:strCache>
                <c:ptCount val="3"/>
                <c:pt idx="0">
                  <c:v>Third parties</c:v>
                </c:pt>
                <c:pt idx="1">
                  <c:v>Existing Members</c:v>
                </c:pt>
                <c:pt idx="2">
                  <c:v>Other</c:v>
                </c:pt>
              </c:strCache>
            </c:strRef>
          </c:cat>
          <c:val>
            <c:numRef>
              <c:f>'[Company Background and Fundamental Analysis Data_v1.xlsx]Referrals'!$C$2:$C$4</c:f>
              <c:numCache>
                <c:formatCode>0%</c:formatCode>
                <c:ptCount val="3"/>
                <c:pt idx="0">
                  <c:v>0.67</c:v>
                </c:pt>
                <c:pt idx="1">
                  <c:v>0.26</c:v>
                </c:pt>
                <c:pt idx="2">
                  <c:v>6.9999999999999951E-2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E7C-4BF8-917F-BB206B7E7F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CC1663E0-BF3E-4D6A-8FD0-C564955850A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EEA6F3E4-5FF7-42F3-B6DD-632B933C6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144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6F3E4-5FF7-42F3-B6DD-632B933C64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74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High growth industry, low penetration</a:t>
            </a:r>
            <a:r>
              <a:rPr lang="en-US" baseline="0" dirty="0" smtClean="0"/>
              <a:t> compared to overseas markets, concentrated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6F3E4-5FF7-42F3-B6DD-632B933C64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190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6F3E4-5FF7-42F3-B6DD-632B933C64D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16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Proprietary</a:t>
            </a:r>
            <a:r>
              <a:rPr lang="en-US" baseline="0" dirty="0" smtClean="0"/>
              <a:t> data ensures accurate invoice pricing – edge over competitors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More important in future as prices continue to 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6F3E4-5FF7-42F3-B6DD-632B933C64D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4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Extensive</a:t>
            </a:r>
            <a:r>
              <a:rPr lang="en-US" baseline="0" dirty="0" smtClean="0"/>
              <a:t> network of independent contractors develop and maintain relationships with vets around the world, largest referral source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Sales &amp; Marketing investment translates into robust top-line growth and facilitates margin improvement </a:t>
            </a:r>
            <a:endParaRPr lang="en-US" dirty="0" smtClean="0"/>
          </a:p>
          <a:p>
            <a:r>
              <a:rPr lang="en-US" dirty="0" smtClean="0"/>
              <a:t>28,000 veterinary hospitals,</a:t>
            </a:r>
            <a:r>
              <a:rPr lang="en-US" baseline="0" dirty="0" smtClean="0"/>
              <a:t> 26,000 of which are independently owned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6F3E4-5FF7-42F3-B6DD-632B933C64D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43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Customer-centric</a:t>
            </a:r>
            <a:r>
              <a:rPr lang="en-US" baseline="0" dirty="0" smtClean="0"/>
              <a:t> approach; simply a better product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90% of expenses covered, no cap on claims</a:t>
            </a:r>
          </a:p>
          <a:p>
            <a:pPr marL="171450" indent="-171450">
              <a:buFontTx/>
              <a:buChar char="-"/>
            </a:pPr>
            <a:r>
              <a:rPr lang="en-US" baseline="0" dirty="0" err="1" smtClean="0"/>
              <a:t>Trupanion</a:t>
            </a:r>
            <a:r>
              <a:rPr lang="en-US" baseline="0" dirty="0" smtClean="0"/>
              <a:t> Express – innovation, patent protected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Higher retention rates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6F3E4-5FF7-42F3-B6DD-632B933C64D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1276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Ability to continue</a:t>
            </a:r>
            <a:r>
              <a:rPr lang="en-US" baseline="0" dirty="0" smtClean="0"/>
              <a:t> to use data, grow marketing campaign / enrollments, demonstrate sustained brand loyalty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6F3E4-5FF7-42F3-B6DD-632B933C64D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590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6F3E4-5FF7-42F3-B6DD-632B933C64D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319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F3CC-AAB8-430D-A965-908470A6751C}" type="datetime1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6A75-6FD6-4D9F-8E0E-71A33915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300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C68DA-106D-4D34-9959-0E4BE039BCFD}" type="datetime1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6A75-6FD6-4D9F-8E0E-71A33915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923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A88B-1D95-49B0-8F9D-445D265119F8}" type="datetime1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6A75-6FD6-4D9F-8E0E-71A33915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201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463A-1212-4B7A-BDE7-30B8C141E4A5}" type="datetime1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6A75-6FD6-4D9F-8E0E-71A3391553D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4" descr="Image result for notre dame seal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148" y="395564"/>
            <a:ext cx="995001" cy="99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836136" y="1485815"/>
            <a:ext cx="10513541" cy="4571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36136" y="1572311"/>
            <a:ext cx="10513541" cy="45719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717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E0BD-FB98-4E93-93EA-0E2D0B44158F}" type="datetime1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6A75-6FD6-4D9F-8E0E-71A33915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33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557C-930C-4EE4-A946-11C148EC9A6D}" type="datetime1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6A75-6FD6-4D9F-8E0E-71A3391553D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4" descr="Image result for notre dame seal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148" y="395564"/>
            <a:ext cx="995001" cy="99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840258" y="1485815"/>
            <a:ext cx="10513541" cy="4571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36136" y="1572311"/>
            <a:ext cx="10513541" cy="45719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132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724B1-7731-4BA7-941F-07635A78E2FE}" type="datetime1">
              <a:rPr lang="en-US" smtClean="0"/>
              <a:t>9/19/2018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6A75-6FD6-4D9F-8E0E-71A3391553D0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4" descr="Image result for notre dame seal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148" y="395564"/>
            <a:ext cx="995001" cy="99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 userDrawn="1"/>
        </p:nvSpPr>
        <p:spPr>
          <a:xfrm>
            <a:off x="840258" y="1485815"/>
            <a:ext cx="10513541" cy="4571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836136" y="1572311"/>
            <a:ext cx="10513541" cy="45719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146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AB463-5EF0-460E-A128-359F80AE87E6}" type="datetime1">
              <a:rPr lang="en-US" smtClean="0"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6A75-6FD6-4D9F-8E0E-71A3391553D0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4" descr="Image result for notre dame seal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148" y="395564"/>
            <a:ext cx="995001" cy="99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840258" y="1485815"/>
            <a:ext cx="10513541" cy="4571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836136" y="1572311"/>
            <a:ext cx="10513541" cy="45719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821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C01B-D9F1-4D6D-AB07-C82B3023941E}" type="datetime1">
              <a:rPr lang="en-US" smtClean="0"/>
              <a:t>9/19/2018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6A75-6FD6-4D9F-8E0E-71A3391553D0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Image result for notre dame seal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148" y="395564"/>
            <a:ext cx="995001" cy="99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840258" y="1485815"/>
            <a:ext cx="10513541" cy="4571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836136" y="1572311"/>
            <a:ext cx="10513541" cy="45719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565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3757F-6D15-4632-A794-39E976023F7A}" type="datetime1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6A75-6FD6-4D9F-8E0E-71A33915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8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ACC5-31C0-4E0E-898F-B6B23EFAC048}" type="datetime1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6A75-6FD6-4D9F-8E0E-71A33915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40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3DEE4-EE0A-4F65-9A93-9A2EC7981FD7}" type="datetime1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86A75-6FD6-4D9F-8E0E-71A33915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26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2106" y="2915981"/>
            <a:ext cx="9144000" cy="3191046"/>
          </a:xfrm>
        </p:spPr>
        <p:txBody>
          <a:bodyPr anchor="ctr">
            <a:normAutofit fontScale="90000"/>
          </a:bodyPr>
          <a:lstStyle/>
          <a:p>
            <a:r>
              <a:rPr lang="en-US" sz="48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University of Notre Dame Investment Club</a:t>
            </a:r>
            <a:r>
              <a:rPr lang="en-US" sz="36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latin typeface="Garamond" panose="02020404030301010803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Garamond" panose="02020404030301010803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Garamond" panose="02020404030301010803" pitchFamily="18" charset="0"/>
                <a:cs typeface="Times New Roman" panose="02020603050405020304" pitchFamily="18" charset="0"/>
              </a:rPr>
            </a:br>
            <a:r>
              <a:rPr lang="en-US" sz="1000" dirty="0">
                <a:latin typeface="Garamond" panose="02020404030301010803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Garamond" panose="02020404030301010803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Garamond" panose="02020404030301010803" pitchFamily="18" charset="0"/>
                <a:cs typeface="Times New Roman" panose="02020603050405020304" pitchFamily="18" charset="0"/>
              </a:rPr>
            </a:br>
            <a:r>
              <a:rPr lang="en-US" sz="2600" dirty="0" err="1" smtClean="0">
                <a:latin typeface="Garamond" panose="02020404030301010803" pitchFamily="18" charset="0"/>
                <a:cs typeface="Times New Roman" panose="02020603050405020304" pitchFamily="18" charset="0"/>
              </a:rPr>
              <a:t>Trupanion</a:t>
            </a:r>
            <a:r>
              <a:rPr lang="en-US" sz="26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 (NASDAQ: TRUP)</a:t>
            </a:r>
            <a:br>
              <a:rPr lang="en-US" sz="2600" dirty="0" smtClean="0">
                <a:latin typeface="Garamond" panose="02020404030301010803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Analyst: Nick Bufalino</a:t>
            </a:r>
            <a:br>
              <a:rPr lang="en-US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September 20, 2018</a:t>
            </a:r>
            <a:r>
              <a:rPr lang="en-US" sz="3600" dirty="0">
                <a:latin typeface="Garamond" panose="02020404030301010803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Garamond" panose="02020404030301010803" pitchFamily="18" charset="0"/>
                <a:cs typeface="Times New Roman" panose="02020603050405020304" pitchFamily="18" charset="0"/>
              </a:rPr>
            </a:br>
            <a:endParaRPr lang="en-US" sz="20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Image result for notre dame sea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511" y="558300"/>
            <a:ext cx="1938976" cy="1938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840258" y="2895515"/>
            <a:ext cx="10513541" cy="4571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6136" y="2982011"/>
            <a:ext cx="10513541" cy="45719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66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890838" y="4547943"/>
            <a:ext cx="64103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090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Garamond" panose="02020404030301010803" pitchFamily="18" charset="0"/>
              </a:rPr>
              <a:t>WACC Analysis</a:t>
            </a:r>
            <a:endParaRPr lang="en-US" sz="3600" dirty="0">
              <a:latin typeface="Garamond" panose="020204040303010108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6A75-6FD6-4D9F-8E0E-71A3391553D0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263727"/>
              </p:ext>
            </p:extLst>
          </p:nvPr>
        </p:nvGraphicFramePr>
        <p:xfrm>
          <a:off x="838199" y="1815353"/>
          <a:ext cx="10515602" cy="4614764"/>
        </p:xfrm>
        <a:graphic>
          <a:graphicData uri="http://schemas.openxmlformats.org/drawingml/2006/table">
            <a:tbl>
              <a:tblPr/>
              <a:tblGrid>
                <a:gridCol w="2378188">
                  <a:extLst>
                    <a:ext uri="{9D8B030D-6E8A-4147-A177-3AD203B41FA5}">
                      <a16:colId xmlns:a16="http://schemas.microsoft.com/office/drawing/2014/main" val="3549516146"/>
                    </a:ext>
                  </a:extLst>
                </a:gridCol>
                <a:gridCol w="1375338">
                  <a:extLst>
                    <a:ext uri="{9D8B030D-6E8A-4147-A177-3AD203B41FA5}">
                      <a16:colId xmlns:a16="http://schemas.microsoft.com/office/drawing/2014/main" val="22867837"/>
                    </a:ext>
                  </a:extLst>
                </a:gridCol>
                <a:gridCol w="1375338">
                  <a:extLst>
                    <a:ext uri="{9D8B030D-6E8A-4147-A177-3AD203B41FA5}">
                      <a16:colId xmlns:a16="http://schemas.microsoft.com/office/drawing/2014/main" val="3320223961"/>
                    </a:ext>
                  </a:extLst>
                </a:gridCol>
                <a:gridCol w="1375338">
                  <a:extLst>
                    <a:ext uri="{9D8B030D-6E8A-4147-A177-3AD203B41FA5}">
                      <a16:colId xmlns:a16="http://schemas.microsoft.com/office/drawing/2014/main" val="15684836"/>
                    </a:ext>
                  </a:extLst>
                </a:gridCol>
                <a:gridCol w="4011400">
                  <a:extLst>
                    <a:ext uri="{9D8B030D-6E8A-4147-A177-3AD203B41FA5}">
                      <a16:colId xmlns:a16="http://schemas.microsoft.com/office/drawing/2014/main" val="2864744792"/>
                    </a:ext>
                  </a:extLst>
                </a:gridCol>
              </a:tblGrid>
              <a:tr h="3496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WACC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96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96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96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96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96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449093"/>
                  </a:ext>
                </a:extLst>
              </a:tr>
              <a:tr h="237775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4908531"/>
                  </a:ext>
                </a:extLst>
              </a:tr>
              <a:tr h="2237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Risk-Free Rate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Garamond" panose="02020404030301010803" pitchFamily="18" charset="0"/>
                        </a:rPr>
                        <a:t>3.0%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9402473"/>
                  </a:ext>
                </a:extLst>
              </a:tr>
              <a:tr h="2098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Market Risk Premium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7030A0"/>
                          </a:solidFill>
                          <a:effectLst/>
                          <a:latin typeface="Garamond" panose="02020404030301010803" pitchFamily="18" charset="0"/>
                        </a:rPr>
                        <a:t>5.0%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0476936"/>
                  </a:ext>
                </a:extLst>
              </a:tr>
              <a:tr h="22378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Multiplied by: Smoothed Beta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0.98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6087884"/>
                  </a:ext>
                </a:extLst>
              </a:tr>
              <a:tr h="2098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Cost of Equity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7.9%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941031"/>
                  </a:ext>
                </a:extLst>
              </a:tr>
              <a:tr h="2098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Multiplied by: CMA E/(D+E)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7030A0"/>
                          </a:solidFill>
                          <a:effectLst/>
                          <a:latin typeface="Garamond" panose="02020404030301010803" pitchFamily="18" charset="0"/>
                        </a:rPr>
                        <a:t>97.2%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7935646"/>
                  </a:ext>
                </a:extLst>
              </a:tr>
              <a:tr h="2098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Cost of Equity Portion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7.7%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0452627"/>
                  </a:ext>
                </a:extLst>
              </a:tr>
              <a:tr h="22378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276311"/>
                  </a:ext>
                </a:extLst>
              </a:tr>
              <a:tr h="2237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Cost of Debt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7030A0"/>
                          </a:solidFill>
                          <a:effectLst/>
                          <a:latin typeface="Garamond" panose="02020404030301010803" pitchFamily="18" charset="0"/>
                        </a:rPr>
                        <a:t>12.5%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8933911"/>
                  </a:ext>
                </a:extLst>
              </a:tr>
              <a:tr h="2098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Tax Rate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7030A0"/>
                          </a:solidFill>
                          <a:effectLst/>
                          <a:latin typeface="Garamond" panose="02020404030301010803" pitchFamily="18" charset="0"/>
                        </a:rPr>
                        <a:t>21.0%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4254471"/>
                  </a:ext>
                </a:extLst>
              </a:tr>
              <a:tr h="2098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After-Tax Cost of Debt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9.9%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419931"/>
                  </a:ext>
                </a:extLst>
              </a:tr>
              <a:tr h="22378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Multiplied by: CMA D/(D+E)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Garamond" panose="02020404030301010803" pitchFamily="18" charset="0"/>
                        </a:rPr>
                        <a:t>2.8%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3044812"/>
                  </a:ext>
                </a:extLst>
              </a:tr>
              <a:tr h="2098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Cost of Debt Portion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0.3%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0178354"/>
                  </a:ext>
                </a:extLst>
              </a:tr>
              <a:tr h="20980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3909175"/>
                  </a:ext>
                </a:extLst>
              </a:tr>
              <a:tr h="2098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Size Premium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9398075"/>
                  </a:ext>
                </a:extLst>
              </a:tr>
              <a:tr h="22378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080785"/>
                  </a:ext>
                </a:extLst>
              </a:tr>
              <a:tr h="3636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WACC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96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96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96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96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8.9%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96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245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5146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Garamond" panose="02020404030301010803" pitchFamily="18" charset="0"/>
              </a:rPr>
              <a:t>Terminal Value Calculation</a:t>
            </a:r>
            <a:endParaRPr lang="en-US" sz="3600" dirty="0">
              <a:latin typeface="Garamond" panose="020204040303010108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6A75-6FD6-4D9F-8E0E-71A3391553D0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887639"/>
              </p:ext>
            </p:extLst>
          </p:nvPr>
        </p:nvGraphicFramePr>
        <p:xfrm>
          <a:off x="838200" y="1690693"/>
          <a:ext cx="4944035" cy="2591640"/>
        </p:xfrm>
        <a:graphic>
          <a:graphicData uri="http://schemas.openxmlformats.org/drawingml/2006/table">
            <a:tbl>
              <a:tblPr/>
              <a:tblGrid>
                <a:gridCol w="1782639">
                  <a:extLst>
                    <a:ext uri="{9D8B030D-6E8A-4147-A177-3AD203B41FA5}">
                      <a16:colId xmlns:a16="http://schemas.microsoft.com/office/drawing/2014/main" val="1317864640"/>
                    </a:ext>
                  </a:extLst>
                </a:gridCol>
                <a:gridCol w="891319">
                  <a:extLst>
                    <a:ext uri="{9D8B030D-6E8A-4147-A177-3AD203B41FA5}">
                      <a16:colId xmlns:a16="http://schemas.microsoft.com/office/drawing/2014/main" val="714240406"/>
                    </a:ext>
                  </a:extLst>
                </a:gridCol>
                <a:gridCol w="167122">
                  <a:extLst>
                    <a:ext uri="{9D8B030D-6E8A-4147-A177-3AD203B41FA5}">
                      <a16:colId xmlns:a16="http://schemas.microsoft.com/office/drawing/2014/main" val="2194188842"/>
                    </a:ext>
                  </a:extLst>
                </a:gridCol>
                <a:gridCol w="1044514">
                  <a:extLst>
                    <a:ext uri="{9D8B030D-6E8A-4147-A177-3AD203B41FA5}">
                      <a16:colId xmlns:a16="http://schemas.microsoft.com/office/drawing/2014/main" val="3547349151"/>
                    </a:ext>
                  </a:extLst>
                </a:gridCol>
                <a:gridCol w="167122">
                  <a:extLst>
                    <a:ext uri="{9D8B030D-6E8A-4147-A177-3AD203B41FA5}">
                      <a16:colId xmlns:a16="http://schemas.microsoft.com/office/drawing/2014/main" val="1982372486"/>
                    </a:ext>
                  </a:extLst>
                </a:gridCol>
                <a:gridCol w="891319">
                  <a:extLst>
                    <a:ext uri="{9D8B030D-6E8A-4147-A177-3AD203B41FA5}">
                      <a16:colId xmlns:a16="http://schemas.microsoft.com/office/drawing/2014/main" val="1866206798"/>
                    </a:ext>
                  </a:extLst>
                </a:gridCol>
              </a:tblGrid>
              <a:tr h="21597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Perpetuity Growth Method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3598320"/>
                  </a:ext>
                </a:extLst>
              </a:tr>
              <a:tr h="21597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Present Value of Free Cash Flows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156.4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138399"/>
                  </a:ext>
                </a:extLst>
              </a:tr>
              <a:tr h="21597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2025E Free Cash Flow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88.9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2831504"/>
                  </a:ext>
                </a:extLst>
              </a:tr>
              <a:tr h="2159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Growth Rate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B050"/>
                          </a:solidFill>
                          <a:effectLst/>
                          <a:latin typeface="Garamond" panose="02020404030301010803" pitchFamily="18" charset="0"/>
                        </a:rPr>
                        <a:t>3.5%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0927611"/>
                  </a:ext>
                </a:extLst>
              </a:tr>
              <a:tr h="21597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Terminal Value at 2025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1,691.5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8865431"/>
                  </a:ext>
                </a:extLst>
              </a:tr>
              <a:tr h="2159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PV of Terminal Value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889.8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9729964"/>
                  </a:ext>
                </a:extLst>
              </a:tr>
              <a:tr h="2159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Enterprise Value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1,046.2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8654682"/>
                  </a:ext>
                </a:extLst>
              </a:tr>
              <a:tr h="2159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Less: Debt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B050"/>
                          </a:solidFill>
                          <a:effectLst/>
                          <a:latin typeface="Garamond" panose="02020404030301010803" pitchFamily="18" charset="0"/>
                        </a:rPr>
                        <a:t>9.3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1194167"/>
                  </a:ext>
                </a:extLst>
              </a:tr>
              <a:tr h="2159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Plus: Cash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B050"/>
                          </a:solidFill>
                          <a:effectLst/>
                          <a:latin typeface="Garamond" panose="02020404030301010803" pitchFamily="18" charset="0"/>
                        </a:rPr>
                        <a:t>2.4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5142375"/>
                  </a:ext>
                </a:extLst>
              </a:tr>
              <a:tr h="2159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Equity Value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1039.3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2344667"/>
                  </a:ext>
                </a:extLst>
              </a:tr>
              <a:tr h="2159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Shares Outstanding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29.6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2651768"/>
                  </a:ext>
                </a:extLst>
              </a:tr>
              <a:tr h="2159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Implied Share Price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$35.12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1600164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317772"/>
              </p:ext>
            </p:extLst>
          </p:nvPr>
        </p:nvGraphicFramePr>
        <p:xfrm>
          <a:off x="6316383" y="1706353"/>
          <a:ext cx="5037417" cy="2560320"/>
        </p:xfrm>
        <a:graphic>
          <a:graphicData uri="http://schemas.openxmlformats.org/drawingml/2006/table">
            <a:tbl>
              <a:tblPr/>
              <a:tblGrid>
                <a:gridCol w="1816309">
                  <a:extLst>
                    <a:ext uri="{9D8B030D-6E8A-4147-A177-3AD203B41FA5}">
                      <a16:colId xmlns:a16="http://schemas.microsoft.com/office/drawing/2014/main" val="1009598244"/>
                    </a:ext>
                  </a:extLst>
                </a:gridCol>
                <a:gridCol w="908154">
                  <a:extLst>
                    <a:ext uri="{9D8B030D-6E8A-4147-A177-3AD203B41FA5}">
                      <a16:colId xmlns:a16="http://schemas.microsoft.com/office/drawing/2014/main" val="178034207"/>
                    </a:ext>
                  </a:extLst>
                </a:gridCol>
                <a:gridCol w="170279">
                  <a:extLst>
                    <a:ext uri="{9D8B030D-6E8A-4147-A177-3AD203B41FA5}">
                      <a16:colId xmlns:a16="http://schemas.microsoft.com/office/drawing/2014/main" val="1913693044"/>
                    </a:ext>
                  </a:extLst>
                </a:gridCol>
                <a:gridCol w="1064242">
                  <a:extLst>
                    <a:ext uri="{9D8B030D-6E8A-4147-A177-3AD203B41FA5}">
                      <a16:colId xmlns:a16="http://schemas.microsoft.com/office/drawing/2014/main" val="3552549560"/>
                    </a:ext>
                  </a:extLst>
                </a:gridCol>
                <a:gridCol w="170279">
                  <a:extLst>
                    <a:ext uri="{9D8B030D-6E8A-4147-A177-3AD203B41FA5}">
                      <a16:colId xmlns:a16="http://schemas.microsoft.com/office/drawing/2014/main" val="3686475197"/>
                    </a:ext>
                  </a:extLst>
                </a:gridCol>
                <a:gridCol w="908154">
                  <a:extLst>
                    <a:ext uri="{9D8B030D-6E8A-4147-A177-3AD203B41FA5}">
                      <a16:colId xmlns:a16="http://schemas.microsoft.com/office/drawing/2014/main" val="249084411"/>
                    </a:ext>
                  </a:extLst>
                </a:gridCol>
              </a:tblGrid>
              <a:tr h="212242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Exit Multiple Method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637069"/>
                  </a:ext>
                </a:extLst>
              </a:tr>
              <a:tr h="212242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Present Value of Free Cash Flows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7030A0"/>
                          </a:solidFill>
                          <a:effectLst/>
                          <a:latin typeface="Garamond" panose="02020404030301010803" pitchFamily="18" charset="0"/>
                        </a:rPr>
                        <a:t>156.4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1349412"/>
                  </a:ext>
                </a:extLst>
              </a:tr>
              <a:tr h="2122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2025E Free Cash Flow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7030A0"/>
                          </a:solidFill>
                          <a:effectLst/>
                          <a:latin typeface="Garamond" panose="02020404030301010803" pitchFamily="18" charset="0"/>
                        </a:rPr>
                        <a:t>161.3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3345355"/>
                  </a:ext>
                </a:extLst>
              </a:tr>
              <a:tr h="2122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Exit Multiple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7030A0"/>
                          </a:solidFill>
                          <a:effectLst/>
                          <a:latin typeface="Garamond" panose="02020404030301010803" pitchFamily="18" charset="0"/>
                        </a:rPr>
                        <a:t>12.0x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2071872"/>
                  </a:ext>
                </a:extLst>
              </a:tr>
              <a:tr h="2122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Terminal Value at 2025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1935.8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40224"/>
                  </a:ext>
                </a:extLst>
              </a:tr>
              <a:tr h="2122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PV of Terminal Value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1018.3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6168940"/>
                  </a:ext>
                </a:extLst>
              </a:tr>
              <a:tr h="2122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Enterprise Value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1174.7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2488357"/>
                  </a:ext>
                </a:extLst>
              </a:tr>
              <a:tr h="2122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Less: Debt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B050"/>
                          </a:solidFill>
                          <a:effectLst/>
                          <a:latin typeface="Garamond" panose="02020404030301010803" pitchFamily="18" charset="0"/>
                        </a:rPr>
                        <a:t>9.3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2105602"/>
                  </a:ext>
                </a:extLst>
              </a:tr>
              <a:tr h="2122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Plus: Cash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Garamond" panose="02020404030301010803" pitchFamily="18" charset="0"/>
                        </a:rPr>
                        <a:t>2.4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2254797"/>
                  </a:ext>
                </a:extLst>
              </a:tr>
              <a:tr h="2122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Equity Value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1167.8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193328"/>
                  </a:ext>
                </a:extLst>
              </a:tr>
              <a:tr h="2122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Shares Outstanding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29.6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4478023"/>
                  </a:ext>
                </a:extLst>
              </a:tr>
              <a:tr h="2122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Implied Share Price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$39.47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7550082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64965"/>
              </p:ext>
            </p:extLst>
          </p:nvPr>
        </p:nvGraphicFramePr>
        <p:xfrm>
          <a:off x="838199" y="4605291"/>
          <a:ext cx="4944035" cy="1259124"/>
        </p:xfrm>
        <a:graphic>
          <a:graphicData uri="http://schemas.openxmlformats.org/drawingml/2006/table">
            <a:tbl>
              <a:tblPr/>
              <a:tblGrid>
                <a:gridCol w="2876097">
                  <a:extLst>
                    <a:ext uri="{9D8B030D-6E8A-4147-A177-3AD203B41FA5}">
                      <a16:colId xmlns:a16="http://schemas.microsoft.com/office/drawing/2014/main" val="321882605"/>
                    </a:ext>
                  </a:extLst>
                </a:gridCol>
                <a:gridCol w="903237">
                  <a:extLst>
                    <a:ext uri="{9D8B030D-6E8A-4147-A177-3AD203B41FA5}">
                      <a16:colId xmlns:a16="http://schemas.microsoft.com/office/drawing/2014/main" val="4360696"/>
                    </a:ext>
                  </a:extLst>
                </a:gridCol>
                <a:gridCol w="1164701">
                  <a:extLst>
                    <a:ext uri="{9D8B030D-6E8A-4147-A177-3AD203B41FA5}">
                      <a16:colId xmlns:a16="http://schemas.microsoft.com/office/drawing/2014/main" val="1737610884"/>
                    </a:ext>
                  </a:extLst>
                </a:gridCol>
              </a:tblGrid>
              <a:tr h="3147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Price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Weight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8607665"/>
                  </a:ext>
                </a:extLst>
              </a:tr>
              <a:tr h="3147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Perpetuity Growth Method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$35.12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80%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198932"/>
                  </a:ext>
                </a:extLst>
              </a:tr>
              <a:tr h="3147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Exit Multiple Method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$39.47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3727692"/>
                  </a:ext>
                </a:extLst>
              </a:tr>
              <a:tr h="3147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Implied Share Price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$35.99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4218107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645393"/>
              </p:ext>
            </p:extLst>
          </p:nvPr>
        </p:nvGraphicFramePr>
        <p:xfrm>
          <a:off x="6316383" y="4398037"/>
          <a:ext cx="5037417" cy="1466376"/>
        </p:xfrm>
        <a:graphic>
          <a:graphicData uri="http://schemas.openxmlformats.org/drawingml/2006/table">
            <a:tbl>
              <a:tblPr/>
              <a:tblGrid>
                <a:gridCol w="848877">
                  <a:extLst>
                    <a:ext uri="{9D8B030D-6E8A-4147-A177-3AD203B41FA5}">
                      <a16:colId xmlns:a16="http://schemas.microsoft.com/office/drawing/2014/main" val="1791772140"/>
                    </a:ext>
                  </a:extLst>
                </a:gridCol>
                <a:gridCol w="837708">
                  <a:extLst>
                    <a:ext uri="{9D8B030D-6E8A-4147-A177-3AD203B41FA5}">
                      <a16:colId xmlns:a16="http://schemas.microsoft.com/office/drawing/2014/main" val="3810137457"/>
                    </a:ext>
                  </a:extLst>
                </a:gridCol>
                <a:gridCol w="837708">
                  <a:extLst>
                    <a:ext uri="{9D8B030D-6E8A-4147-A177-3AD203B41FA5}">
                      <a16:colId xmlns:a16="http://schemas.microsoft.com/office/drawing/2014/main" val="3569926742"/>
                    </a:ext>
                  </a:extLst>
                </a:gridCol>
                <a:gridCol w="837708">
                  <a:extLst>
                    <a:ext uri="{9D8B030D-6E8A-4147-A177-3AD203B41FA5}">
                      <a16:colId xmlns:a16="http://schemas.microsoft.com/office/drawing/2014/main" val="239991113"/>
                    </a:ext>
                  </a:extLst>
                </a:gridCol>
                <a:gridCol w="837708">
                  <a:extLst>
                    <a:ext uri="{9D8B030D-6E8A-4147-A177-3AD203B41FA5}">
                      <a16:colId xmlns:a16="http://schemas.microsoft.com/office/drawing/2014/main" val="2457552172"/>
                    </a:ext>
                  </a:extLst>
                </a:gridCol>
                <a:gridCol w="837708">
                  <a:extLst>
                    <a:ext uri="{9D8B030D-6E8A-4147-A177-3AD203B41FA5}">
                      <a16:colId xmlns:a16="http://schemas.microsoft.com/office/drawing/2014/main" val="425478935"/>
                    </a:ext>
                  </a:extLst>
                </a:gridCol>
              </a:tblGrid>
              <a:tr h="18621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Sensitivity Analysis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86898"/>
                  </a:ext>
                </a:extLst>
              </a:tr>
              <a:tr h="186216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$35.12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2.5%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3.5%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781670"/>
                  </a:ext>
                </a:extLst>
              </a:tr>
              <a:tr h="186216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9.9%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$23.91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$25.31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$26.90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$28.74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$30.90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3349129"/>
                  </a:ext>
                </a:extLst>
              </a:tr>
              <a:tr h="186216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10.4%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$22.05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$23.24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$24.59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$26.14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$27.92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2732308"/>
                  </a:ext>
                </a:extLst>
              </a:tr>
              <a:tr h="186216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10.9%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$20.40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$21.43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$22.58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$23.89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$25.40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103166"/>
                  </a:ext>
                </a:extLst>
              </a:tr>
              <a:tr h="186216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11.4%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$18.94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$19.83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$20.83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$21.95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$23.22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4949018"/>
                  </a:ext>
                </a:extLst>
              </a:tr>
              <a:tr h="186216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11.9%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$17.64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$18.41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$19.28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$20.25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$21.34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5174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1167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763408" cy="1325563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Garamond" panose="02020404030301010803" pitchFamily="18" charset="0"/>
              </a:rPr>
              <a:t>Final Recommendation</a:t>
            </a:r>
            <a:endParaRPr lang="en-US" sz="36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600" dirty="0">
              <a:latin typeface="Garamond" panose="02020404030301010803" pitchFamily="18" charset="0"/>
            </a:endParaRPr>
          </a:p>
          <a:p>
            <a:endParaRPr lang="en-US" sz="1600" dirty="0" smtClean="0">
              <a:latin typeface="Garamond" panose="020204040303010108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6A75-6FD6-4D9F-8E0E-71A3391553D0}" type="slidenum">
              <a:rPr lang="en-US" smtClean="0"/>
              <a:t>12</a:t>
            </a:fld>
            <a:endParaRPr lang="en-US"/>
          </a:p>
        </p:txBody>
      </p:sp>
      <p:sp>
        <p:nvSpPr>
          <p:cNvPr id="5" name="Diamond 4"/>
          <p:cNvSpPr/>
          <p:nvPr/>
        </p:nvSpPr>
        <p:spPr>
          <a:xfrm>
            <a:off x="838200" y="2061961"/>
            <a:ext cx="512807" cy="457200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09022" y="2061961"/>
            <a:ext cx="9844283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Garamond" panose="02020404030301010803" pitchFamily="18" charset="0"/>
              </a:rPr>
              <a:t>Trupanion</a:t>
            </a:r>
            <a:r>
              <a:rPr lang="en-US" sz="1600" dirty="0" smtClean="0">
                <a:latin typeface="Garamond" panose="02020404030301010803" pitchFamily="18" charset="0"/>
              </a:rPr>
              <a:t> has historically demonstrated a consistent ability to translate increased investment in pet acquisition into higher than expected top-line growth</a:t>
            </a:r>
            <a:endParaRPr lang="en-US" sz="1600" dirty="0">
              <a:latin typeface="Garamond" panose="02020404030301010803" pitchFamily="18" charset="0"/>
            </a:endParaRPr>
          </a:p>
        </p:txBody>
      </p:sp>
      <p:sp>
        <p:nvSpPr>
          <p:cNvPr id="7" name="Diamond 6"/>
          <p:cNvSpPr/>
          <p:nvPr/>
        </p:nvSpPr>
        <p:spPr>
          <a:xfrm>
            <a:off x="838200" y="2826123"/>
            <a:ext cx="492913" cy="457200"/>
          </a:xfrm>
          <a:prstGeom prst="diamon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89128" y="2826123"/>
            <a:ext cx="9844283" cy="33855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Garamond" panose="02020404030301010803" pitchFamily="18" charset="0"/>
              </a:rPr>
              <a:t>Trupanion</a:t>
            </a:r>
            <a:r>
              <a:rPr lang="en-US" sz="1600" dirty="0" smtClean="0">
                <a:latin typeface="Garamond" panose="02020404030301010803" pitchFamily="18" charset="0"/>
              </a:rPr>
              <a:t> has a compelling three-fold competitive advantage that is very difficult for its peers to replicate</a:t>
            </a:r>
            <a:endParaRPr lang="en-US" sz="1600" dirty="0">
              <a:latin typeface="Garamond" panose="02020404030301010803" pitchFamily="18" charset="0"/>
            </a:endParaRPr>
          </a:p>
        </p:txBody>
      </p:sp>
      <p:sp>
        <p:nvSpPr>
          <p:cNvPr id="9" name="Diamond 8"/>
          <p:cNvSpPr/>
          <p:nvPr/>
        </p:nvSpPr>
        <p:spPr>
          <a:xfrm>
            <a:off x="862915" y="3556213"/>
            <a:ext cx="488092" cy="457200"/>
          </a:xfrm>
          <a:prstGeom prst="diamon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09023" y="3556213"/>
            <a:ext cx="9844283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Garamond" panose="02020404030301010803" pitchFamily="18" charset="0"/>
              </a:rPr>
              <a:t>Intrinsic valuation suggests that investors might already recognize this – more research must be done to determine if there is opportunity for alpha</a:t>
            </a:r>
            <a:endParaRPr lang="en-US" sz="1600" dirty="0">
              <a:latin typeface="Garamond" panose="02020404030301010803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62425" y="4582516"/>
            <a:ext cx="3666653" cy="120032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Garamond" panose="02020404030301010803" pitchFamily="18" charset="0"/>
              </a:rPr>
              <a:t>Target Price: $</a:t>
            </a:r>
            <a:r>
              <a:rPr lang="en-US" dirty="0" smtClean="0">
                <a:latin typeface="Garamond" panose="02020404030301010803" pitchFamily="18" charset="0"/>
              </a:rPr>
              <a:t>35.99</a:t>
            </a:r>
            <a:endParaRPr lang="en-US" dirty="0" smtClean="0">
              <a:latin typeface="Garamond" panose="02020404030301010803" pitchFamily="18" charset="0"/>
            </a:endParaRPr>
          </a:p>
          <a:p>
            <a:pPr algn="ctr"/>
            <a:r>
              <a:rPr lang="en-US" dirty="0" smtClean="0">
                <a:latin typeface="Garamond" panose="02020404030301010803" pitchFamily="18" charset="0"/>
              </a:rPr>
              <a:t>Current Trading Price: $</a:t>
            </a:r>
            <a:r>
              <a:rPr lang="en-US" dirty="0" smtClean="0">
                <a:latin typeface="Garamond" panose="02020404030301010803" pitchFamily="18" charset="0"/>
              </a:rPr>
              <a:t>33.53</a:t>
            </a:r>
            <a:endParaRPr lang="en-US" sz="800" dirty="0" smtClean="0">
              <a:latin typeface="Garamond" panose="02020404030301010803" pitchFamily="18" charset="0"/>
            </a:endParaRPr>
          </a:p>
          <a:p>
            <a:pPr algn="ctr"/>
            <a:r>
              <a:rPr lang="en-US" dirty="0" smtClean="0">
                <a:latin typeface="Garamond" panose="02020404030301010803" pitchFamily="18" charset="0"/>
              </a:rPr>
              <a:t>Upside: </a:t>
            </a:r>
            <a:r>
              <a:rPr lang="en-US" dirty="0" smtClean="0">
                <a:solidFill>
                  <a:srgbClr val="00B050"/>
                </a:solidFill>
                <a:latin typeface="Garamond" panose="02020404030301010803" pitchFamily="18" charset="0"/>
              </a:rPr>
              <a:t>7.3%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>
                <a:latin typeface="Garamond" panose="02020404030301010803" pitchFamily="18" charset="0"/>
              </a:rPr>
              <a:t>Recommendation: </a:t>
            </a:r>
            <a:r>
              <a:rPr lang="en-US" dirty="0" smtClean="0">
                <a:solidFill>
                  <a:srgbClr val="FFC000"/>
                </a:solidFill>
                <a:latin typeface="Garamond" panose="02020404030301010803" pitchFamily="18" charset="0"/>
              </a:rPr>
              <a:t>HOLD</a:t>
            </a:r>
            <a:endParaRPr lang="en-US" dirty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762079"/>
            <a:ext cx="9144000" cy="3191046"/>
          </a:xfrm>
        </p:spPr>
        <p:txBody>
          <a:bodyPr anchor="ctr">
            <a:normAutofit/>
          </a:bodyPr>
          <a:lstStyle/>
          <a:p>
            <a:r>
              <a:rPr lang="en-US" sz="48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Questions?</a:t>
            </a:r>
            <a:r>
              <a:rPr lang="en-US" sz="3600" dirty="0">
                <a:latin typeface="Garamond" panose="02020404030301010803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Garamond" panose="02020404030301010803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Garamond" panose="02020404030301010803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Garamond" panose="02020404030301010803" pitchFamily="18" charset="0"/>
                <a:cs typeface="Times New Roman" panose="02020603050405020304" pitchFamily="18" charset="0"/>
              </a:rPr>
            </a:br>
            <a:r>
              <a:rPr lang="en-US" sz="1000" dirty="0">
                <a:latin typeface="Garamond" panose="02020404030301010803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Garamond" panose="02020404030301010803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Garamond" panose="02020404030301010803" pitchFamily="18" charset="0"/>
                <a:cs typeface="Times New Roman" panose="02020603050405020304" pitchFamily="18" charset="0"/>
              </a:rPr>
            </a:br>
            <a:endParaRPr lang="en-US" sz="20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Image result for notre dame sea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511" y="558300"/>
            <a:ext cx="1938976" cy="1938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840258" y="2895515"/>
            <a:ext cx="10513541" cy="4571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6136" y="2982011"/>
            <a:ext cx="10513541" cy="45719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26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Investment Thesis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6A75-6FD6-4D9F-8E0E-71A3391553D0}" type="slidenum">
              <a:rPr lang="en-US" smtClean="0">
                <a:latin typeface="Garamond" panose="02020404030301010803" pitchFamily="18" charset="0"/>
              </a:rPr>
              <a:t>2</a:t>
            </a:fld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914176"/>
            <a:ext cx="10515105" cy="490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latin typeface="Garamond" panose="02020404030301010803" pitchFamily="18" charset="0"/>
              </a:rPr>
              <a:t>Trupanion</a:t>
            </a:r>
            <a:r>
              <a:rPr lang="en-US" sz="1600" dirty="0" smtClean="0">
                <a:latin typeface="Garamond" panose="02020404030301010803" pitchFamily="18" charset="0"/>
              </a:rPr>
              <a:t> will continue to leverage </a:t>
            </a:r>
            <a:r>
              <a:rPr lang="en-US" sz="1600" dirty="0" smtClean="0">
                <a:latin typeface="Garamond" panose="02020404030301010803" pitchFamily="18" charset="0"/>
              </a:rPr>
              <a:t>its three-fold advantage to capitalize on growth </a:t>
            </a:r>
            <a:r>
              <a:rPr lang="en-US" sz="1600" dirty="0" smtClean="0">
                <a:latin typeface="Garamond" panose="02020404030301010803" pitchFamily="18" charset="0"/>
              </a:rPr>
              <a:t>opportunities – however, intrinsic valuation </a:t>
            </a:r>
            <a:r>
              <a:rPr lang="en-US" sz="1600" dirty="0" smtClean="0">
                <a:latin typeface="Garamond" panose="02020404030301010803" pitchFamily="18" charset="0"/>
              </a:rPr>
              <a:t>suggests that TRUP might be fairly valued</a:t>
            </a:r>
            <a:endParaRPr lang="en-US" sz="1600" dirty="0">
              <a:latin typeface="Garamond" panose="02020404030301010803" pitchFamily="18" charset="0"/>
            </a:endParaRPr>
          </a:p>
        </p:txBody>
      </p:sp>
      <p:sp>
        <p:nvSpPr>
          <p:cNvPr id="6" name="Diamond 5"/>
          <p:cNvSpPr/>
          <p:nvPr/>
        </p:nvSpPr>
        <p:spPr>
          <a:xfrm>
            <a:off x="838200" y="2874597"/>
            <a:ext cx="512807" cy="457200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09022" y="2874597"/>
            <a:ext cx="9844283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Garamond" panose="02020404030301010803" pitchFamily="18" charset="0"/>
              </a:rPr>
              <a:t>Accumulation of proprietary data over two decades enables TRUP </a:t>
            </a:r>
            <a:r>
              <a:rPr lang="en-US" sz="1600" dirty="0" smtClean="0">
                <a:latin typeface="Garamond" panose="02020404030301010803" pitchFamily="18" charset="0"/>
              </a:rPr>
              <a:t>to accurately assess individual risk profiles and protect its gross margins</a:t>
            </a:r>
            <a:endParaRPr lang="en-US" sz="1600" dirty="0">
              <a:latin typeface="Garamond" panose="02020404030301010803" pitchFamily="18" charset="0"/>
            </a:endParaRPr>
          </a:p>
        </p:txBody>
      </p:sp>
      <p:sp>
        <p:nvSpPr>
          <p:cNvPr id="8" name="Diamond 7"/>
          <p:cNvSpPr/>
          <p:nvPr/>
        </p:nvSpPr>
        <p:spPr>
          <a:xfrm>
            <a:off x="858094" y="3700882"/>
            <a:ext cx="492913" cy="457200"/>
          </a:xfrm>
          <a:prstGeom prst="diamon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09022" y="3682859"/>
            <a:ext cx="9844283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Garamond" panose="02020404030301010803" pitchFamily="18" charset="0"/>
              </a:rPr>
              <a:t>Extensive Territory Partners network creates and maintains valuable relationships with veterinarian hospitals across the nation</a:t>
            </a:r>
            <a:endParaRPr lang="en-US" sz="1600" dirty="0">
              <a:latin typeface="Garamond" panose="02020404030301010803" pitchFamily="18" charset="0"/>
            </a:endParaRPr>
          </a:p>
        </p:txBody>
      </p:sp>
      <p:sp>
        <p:nvSpPr>
          <p:cNvPr id="10" name="Diamond 9"/>
          <p:cNvSpPr/>
          <p:nvPr/>
        </p:nvSpPr>
        <p:spPr>
          <a:xfrm>
            <a:off x="862914" y="4423832"/>
            <a:ext cx="488092" cy="457200"/>
          </a:xfrm>
          <a:prstGeom prst="diamon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09022" y="4491121"/>
            <a:ext cx="9844283" cy="33855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Garamond" panose="02020404030301010803" pitchFamily="18" charset="0"/>
              </a:rPr>
              <a:t>Superior value-proposition reduces churn, encourages brand loyalty, and fosters predictable recurring-revenue growth</a:t>
            </a:r>
            <a:endParaRPr lang="en-US" sz="1600" dirty="0">
              <a:latin typeface="Garamond" panose="02020404030301010803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62425" y="5133843"/>
            <a:ext cx="3666653" cy="120032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Garamond" panose="02020404030301010803" pitchFamily="18" charset="0"/>
              </a:rPr>
              <a:t>Target Price: $</a:t>
            </a:r>
            <a:r>
              <a:rPr lang="en-US" dirty="0" smtClean="0">
                <a:latin typeface="Garamond" panose="02020404030301010803" pitchFamily="18" charset="0"/>
              </a:rPr>
              <a:t>35.99</a:t>
            </a:r>
            <a:endParaRPr lang="en-US" dirty="0" smtClean="0">
              <a:latin typeface="Garamond" panose="02020404030301010803" pitchFamily="18" charset="0"/>
            </a:endParaRPr>
          </a:p>
          <a:p>
            <a:pPr algn="ctr"/>
            <a:r>
              <a:rPr lang="en-US" dirty="0" smtClean="0">
                <a:latin typeface="Garamond" panose="02020404030301010803" pitchFamily="18" charset="0"/>
              </a:rPr>
              <a:t>Current Trading Price: $</a:t>
            </a:r>
            <a:r>
              <a:rPr lang="en-US" dirty="0" smtClean="0">
                <a:latin typeface="Garamond" panose="02020404030301010803" pitchFamily="18" charset="0"/>
              </a:rPr>
              <a:t>33.53</a:t>
            </a:r>
            <a:endParaRPr lang="en-US" sz="800" dirty="0" smtClean="0">
              <a:latin typeface="Garamond" panose="02020404030301010803" pitchFamily="18" charset="0"/>
            </a:endParaRPr>
          </a:p>
          <a:p>
            <a:pPr algn="ctr"/>
            <a:r>
              <a:rPr lang="en-US" dirty="0" smtClean="0">
                <a:latin typeface="Garamond" panose="02020404030301010803" pitchFamily="18" charset="0"/>
              </a:rPr>
              <a:t>Upside: </a:t>
            </a:r>
            <a:r>
              <a:rPr lang="en-US" dirty="0" smtClean="0">
                <a:solidFill>
                  <a:srgbClr val="00B050"/>
                </a:solidFill>
                <a:latin typeface="Garamond" panose="02020404030301010803" pitchFamily="18" charset="0"/>
              </a:rPr>
              <a:t>7.3%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>
                <a:latin typeface="Garamond" panose="02020404030301010803" pitchFamily="18" charset="0"/>
              </a:rPr>
              <a:t>Recommendation: </a:t>
            </a:r>
            <a:r>
              <a:rPr lang="en-US" dirty="0" smtClean="0">
                <a:solidFill>
                  <a:srgbClr val="FFC000"/>
                </a:solidFill>
                <a:latin typeface="Garamond" panose="02020404030301010803" pitchFamily="18" charset="0"/>
              </a:rPr>
              <a:t>HOLD</a:t>
            </a:r>
            <a:endParaRPr lang="en-US" dirty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200" y="6415801"/>
            <a:ext cx="82929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latin typeface="Garamond" panose="02020404030301010803" pitchFamily="18" charset="0"/>
              </a:rPr>
              <a:t>Note: Share price data as of 9/19/2018</a:t>
            </a:r>
          </a:p>
        </p:txBody>
      </p:sp>
    </p:spTree>
    <p:extLst>
      <p:ext uri="{BB962C8B-B14F-4D97-AF65-F5344CB8AC3E}">
        <p14:creationId xmlns:p14="http://schemas.microsoft.com/office/powerpoint/2010/main" val="975513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533053" y="1653364"/>
            <a:ext cx="58207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Garamond" panose="02020404030301010803" pitchFamily="18" charset="0"/>
              </a:rPr>
              <a:t>US Pet Insurance Industry Growth Outlook</a:t>
            </a:r>
            <a:endParaRPr lang="en-US" sz="1400" dirty="0">
              <a:latin typeface="Garamond" panose="02020404030301010803" pitchFamily="18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6415186"/>
              </p:ext>
            </p:extLst>
          </p:nvPr>
        </p:nvGraphicFramePr>
        <p:xfrm>
          <a:off x="922500" y="3130773"/>
          <a:ext cx="4526901" cy="3225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Garamond" panose="02020404030301010803" pitchFamily="18" charset="0"/>
              </a:rPr>
              <a:t>High TAM Industry with Strong Growth Prospects</a:t>
            </a:r>
            <a:endParaRPr lang="en-US" sz="36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4485238" cy="4486275"/>
          </a:xfrm>
        </p:spPr>
        <p:txBody>
          <a:bodyPr>
            <a:normAutofit/>
          </a:bodyPr>
          <a:lstStyle/>
          <a:p>
            <a:pPr>
              <a:spcBef>
                <a:spcPts val="200"/>
              </a:spcBef>
            </a:pPr>
            <a:r>
              <a:rPr lang="en-US" sz="1200" dirty="0" smtClean="0">
                <a:latin typeface="Garamond" panose="02020404030301010803" pitchFamily="18" charset="0"/>
              </a:rPr>
              <a:t>US pet insurance industry revenue expected to reach ~$1.5bn by 2023; number of pets to grow to ~232mn</a:t>
            </a:r>
          </a:p>
          <a:p>
            <a:pPr>
              <a:spcBef>
                <a:spcPts val="200"/>
              </a:spcBef>
            </a:pPr>
            <a:r>
              <a:rPr lang="en-US" sz="1200" dirty="0" smtClean="0">
                <a:latin typeface="Garamond" panose="02020404030301010803" pitchFamily="18" charset="0"/>
              </a:rPr>
              <a:t>Failure to transform legacy insurance model has fostered stagnant domestic industry growth</a:t>
            </a:r>
            <a:endParaRPr lang="en-US" sz="1200" dirty="0">
              <a:latin typeface="Garamond" panose="02020404030301010803" pitchFamily="18" charset="0"/>
            </a:endParaRPr>
          </a:p>
          <a:p>
            <a:pPr>
              <a:spcBef>
                <a:spcPts val="200"/>
              </a:spcBef>
            </a:pPr>
            <a:r>
              <a:rPr lang="en-US" sz="1200" dirty="0" smtClean="0">
                <a:latin typeface="Garamond" panose="02020404030301010803" pitchFamily="18" charset="0"/>
              </a:rPr>
              <a:t>Incremental 1% growth in penetration implies $1bn in revenue for </a:t>
            </a:r>
            <a:r>
              <a:rPr lang="en-US" sz="1200" dirty="0" err="1" smtClean="0">
                <a:latin typeface="Garamond" panose="02020404030301010803" pitchFamily="18" charset="0"/>
              </a:rPr>
              <a:t>Trupanion</a:t>
            </a:r>
            <a:endParaRPr lang="en-US" sz="1200" dirty="0" smtClean="0">
              <a:latin typeface="Garamond" panose="02020404030301010803" pitchFamily="18" charset="0"/>
            </a:endParaRPr>
          </a:p>
          <a:p>
            <a:pPr>
              <a:spcBef>
                <a:spcPts val="200"/>
              </a:spcBef>
            </a:pPr>
            <a:r>
              <a:rPr lang="en-US" sz="1200" dirty="0">
                <a:latin typeface="Garamond" panose="02020404030301010803" pitchFamily="18" charset="0"/>
              </a:rPr>
              <a:t>Highly concentrated industry with low penetration rate relative to international markets (5%-40% elsewhere</a:t>
            </a:r>
            <a:r>
              <a:rPr lang="en-US" sz="1200" dirty="0" smtClean="0">
                <a:latin typeface="Garamond" panose="02020404030301010803" pitchFamily="18" charset="0"/>
              </a:rPr>
              <a:t>)</a:t>
            </a:r>
            <a:endParaRPr lang="en-US" sz="1200" dirty="0">
              <a:latin typeface="Garamond" panose="020204040303010108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6A75-6FD6-4D9F-8E0E-71A3391553D0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7247520"/>
              </p:ext>
            </p:extLst>
          </p:nvPr>
        </p:nvGraphicFramePr>
        <p:xfrm>
          <a:off x="5426075" y="1914958"/>
          <a:ext cx="6078570" cy="2575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7681197"/>
              </p:ext>
            </p:extLst>
          </p:nvPr>
        </p:nvGraphicFramePr>
        <p:xfrm>
          <a:off x="5533052" y="4490208"/>
          <a:ext cx="5820748" cy="1975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TextBox 12"/>
          <p:cNvSpPr txBox="1"/>
          <p:nvPr/>
        </p:nvSpPr>
        <p:spPr>
          <a:xfrm rot="20785493">
            <a:off x="9299215" y="2306006"/>
            <a:ext cx="1026306" cy="253916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latin typeface="Garamond" panose="02020404030301010803" pitchFamily="18" charset="0"/>
              </a:rPr>
              <a:t>CAGR: 7.6%</a:t>
            </a:r>
            <a:endParaRPr lang="en-US" sz="1050" b="1" dirty="0">
              <a:latin typeface="Garamond" panose="02020404030301010803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533053" y="1914958"/>
            <a:ext cx="582074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38200" y="6415801"/>
            <a:ext cx="82929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Garamond" panose="02020404030301010803" pitchFamily="18" charset="0"/>
              </a:rPr>
              <a:t>Sources: IBIS World, ASPCA</a:t>
            </a:r>
          </a:p>
        </p:txBody>
      </p:sp>
    </p:spTree>
    <p:extLst>
      <p:ext uri="{BB962C8B-B14F-4D97-AF65-F5344CB8AC3E}">
        <p14:creationId xmlns:p14="http://schemas.microsoft.com/office/powerpoint/2010/main" val="125765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Garamond" panose="02020404030301010803" pitchFamily="18" charset="0"/>
              </a:rPr>
              <a:t>Historical Share Price Performance</a:t>
            </a:r>
            <a:endParaRPr lang="en-US" sz="3600" dirty="0">
              <a:latin typeface="Garamond" panose="020204040303010108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6A75-6FD6-4D9F-8E0E-71A3391553D0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9906467"/>
              </p:ext>
            </p:extLst>
          </p:nvPr>
        </p:nvGraphicFramePr>
        <p:xfrm>
          <a:off x="838200" y="1690688"/>
          <a:ext cx="10515600" cy="4203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075691" y="1690688"/>
            <a:ext cx="2009870" cy="46166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Garamond" panose="02020404030301010803" pitchFamily="18" charset="0"/>
              </a:rPr>
              <a:t>TRUP announces $60m equity follow-on</a:t>
            </a:r>
            <a:endParaRPr lang="en-US" sz="1200" dirty="0">
              <a:latin typeface="Garamond" panose="02020404030301010803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0085560" y="1783533"/>
            <a:ext cx="162963" cy="8148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878371" y="2369920"/>
            <a:ext cx="2009870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Garamond" panose="02020404030301010803" pitchFamily="18" charset="0"/>
              </a:rPr>
              <a:t>TRUP beats top-line estimates for FY2017 and improves profitability</a:t>
            </a:r>
            <a:endParaRPr lang="en-US" sz="1200" dirty="0">
              <a:latin typeface="Garamond" panose="02020404030301010803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 flipV="1">
            <a:off x="8916155" y="2928343"/>
            <a:ext cx="399861" cy="31432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30447" y="5894685"/>
            <a:ext cx="9216427" cy="46166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Garamond" panose="02020404030301010803" pitchFamily="18" charset="0"/>
              </a:rPr>
              <a:t>Despite a recent pull-back, </a:t>
            </a:r>
            <a:r>
              <a:rPr lang="en-US" sz="1200" dirty="0" err="1" smtClean="0">
                <a:latin typeface="Garamond" panose="02020404030301010803" pitchFamily="18" charset="0"/>
              </a:rPr>
              <a:t>Trupanion</a:t>
            </a:r>
            <a:r>
              <a:rPr lang="en-US" sz="1200" dirty="0" smtClean="0">
                <a:latin typeface="Garamond" panose="02020404030301010803" pitchFamily="18" charset="0"/>
              </a:rPr>
              <a:t> stock has substantially outperformed the broader S&amp;P 500 since going public in 2014 – the company has historically beaten top-line revenue estimates and demonstrated a sustained ability to drive member growth</a:t>
            </a:r>
            <a:endParaRPr lang="en-US" sz="1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328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524657"/>
              </p:ext>
            </p:extLst>
          </p:nvPr>
        </p:nvGraphicFramePr>
        <p:xfrm>
          <a:off x="838200" y="3865830"/>
          <a:ext cx="10433363" cy="2992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Garamond" panose="02020404030301010803" pitchFamily="18" charset="0"/>
              </a:rPr>
              <a:t>Trupanion</a:t>
            </a:r>
            <a:r>
              <a:rPr lang="en-US" sz="3600" dirty="0" smtClean="0">
                <a:latin typeface="Garamond" panose="02020404030301010803" pitchFamily="18" charset="0"/>
              </a:rPr>
              <a:t> Company Analysis</a:t>
            </a:r>
            <a:endParaRPr lang="en-US" sz="36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8356" y="2027535"/>
            <a:ext cx="4865483" cy="1610968"/>
          </a:xfrm>
        </p:spPr>
        <p:txBody>
          <a:bodyPr>
            <a:normAutofit lnSpcReduction="10000"/>
          </a:bodyPr>
          <a:lstStyle/>
          <a:p>
            <a:pPr>
              <a:spcBef>
                <a:spcPts val="500"/>
              </a:spcBef>
            </a:pPr>
            <a:r>
              <a:rPr lang="en-US" sz="1200" dirty="0" smtClean="0">
                <a:latin typeface="Garamond" panose="02020404030301010803" pitchFamily="18" charset="0"/>
              </a:rPr>
              <a:t>You pay </a:t>
            </a:r>
            <a:r>
              <a:rPr lang="en-US" sz="1200" dirty="0" err="1" smtClean="0">
                <a:latin typeface="Garamond" panose="02020404030301010803" pitchFamily="18" charset="0"/>
              </a:rPr>
              <a:t>Trupanion</a:t>
            </a:r>
            <a:r>
              <a:rPr lang="en-US" sz="1200" dirty="0" smtClean="0">
                <a:latin typeface="Garamond" panose="02020404030301010803" pitchFamily="18" charset="0"/>
              </a:rPr>
              <a:t> a premium, and they cover 90% of your pet medical expenses</a:t>
            </a:r>
            <a:endParaRPr lang="en-US" sz="1200" dirty="0">
              <a:latin typeface="Garamond" panose="02020404030301010803" pitchFamily="18" charset="0"/>
            </a:endParaRPr>
          </a:p>
          <a:p>
            <a:pPr>
              <a:spcBef>
                <a:spcPts val="500"/>
              </a:spcBef>
            </a:pPr>
            <a:r>
              <a:rPr lang="en-US" sz="1200" dirty="0" smtClean="0">
                <a:latin typeface="Garamond" panose="02020404030301010803" pitchFamily="18" charset="0"/>
              </a:rPr>
              <a:t>The company utilizes a monthly subscription-based recurring revenue business model – the company has averaged a 98.6% retention rate since 2012Z</a:t>
            </a:r>
          </a:p>
          <a:p>
            <a:pPr>
              <a:spcBef>
                <a:spcPts val="500"/>
              </a:spcBef>
            </a:pPr>
            <a:r>
              <a:rPr lang="en-US" sz="1200" dirty="0" smtClean="0">
                <a:latin typeface="Garamond" panose="02020404030301010803" pitchFamily="18" charset="0"/>
              </a:rPr>
              <a:t>Nearly 40 quarters of consistent growth in quarterly revenue</a:t>
            </a:r>
          </a:p>
          <a:p>
            <a:pPr>
              <a:spcBef>
                <a:spcPts val="500"/>
              </a:spcBef>
            </a:pPr>
            <a:r>
              <a:rPr lang="en-US" sz="1200" dirty="0" smtClean="0">
                <a:latin typeface="Garamond" panose="02020404030301010803" pitchFamily="18" charset="0"/>
              </a:rPr>
              <a:t>Management continues to invest in pet acquisition in order to grow its consumer base and reach scale (650,000 – 750,000 enrolled pets) by 2020 at which point it expects to report a 15% adjusted operating margin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6A75-6FD6-4D9F-8E0E-71A3391553D0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6978" y="1671650"/>
            <a:ext cx="46773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Garamond" panose="02020404030301010803" pitchFamily="18" charset="0"/>
              </a:rPr>
              <a:t>Business Overview</a:t>
            </a:r>
            <a:endParaRPr lang="en-US" sz="1400" dirty="0">
              <a:latin typeface="Garamond" panose="020204040303010108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72892" y="1671650"/>
            <a:ext cx="58207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Garamond" panose="02020404030301010803" pitchFamily="18" charset="0"/>
              </a:rPr>
              <a:t>How the Product Works &amp; Current Initiatives</a:t>
            </a:r>
            <a:endParaRPr lang="en-US" sz="1400" dirty="0">
              <a:latin typeface="Garamond" panose="02020404030301010803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738356" y="1958680"/>
            <a:ext cx="4677309" cy="316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916977" y="1958680"/>
            <a:ext cx="4677309" cy="316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324728" y="3873830"/>
            <a:ext cx="1935428" cy="600164"/>
          </a:xfrm>
          <a:prstGeom prst="rect">
            <a:avLst/>
          </a:prstGeom>
          <a:noFill/>
          <a:ln>
            <a:solidFill>
              <a:schemeClr val="accent2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latin typeface="Garamond" panose="02020404030301010803" pitchFamily="18" charset="0"/>
              </a:rPr>
              <a:t>CAGRs:</a:t>
            </a:r>
          </a:p>
          <a:p>
            <a:pPr algn="ctr"/>
            <a:r>
              <a:rPr lang="en-US" sz="1100" b="1" dirty="0" smtClean="0">
                <a:latin typeface="Garamond" panose="02020404030301010803" pitchFamily="18" charset="0"/>
              </a:rPr>
              <a:t>Enrollment: 21.9%</a:t>
            </a:r>
          </a:p>
          <a:p>
            <a:pPr algn="ctr"/>
            <a:r>
              <a:rPr lang="en-US" sz="1100" b="1" dirty="0" smtClean="0">
                <a:latin typeface="Garamond" panose="02020404030301010803" pitchFamily="18" charset="0"/>
              </a:rPr>
              <a:t>Revenue: 23.4%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990599" y="2027535"/>
            <a:ext cx="4603687" cy="133469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200"/>
              </a:spcBef>
              <a:buFont typeface="Arial" panose="020B0604020202020204" pitchFamily="34" charset="0"/>
              <a:buNone/>
            </a:pPr>
            <a:endParaRPr lang="en-US" sz="1200" dirty="0" smtClean="0">
              <a:latin typeface="Garamond" panose="02020404030301010803" pitchFamily="18" charset="0"/>
            </a:endParaRPr>
          </a:p>
          <a:p>
            <a:pPr>
              <a:spcBef>
                <a:spcPts val="700"/>
              </a:spcBef>
            </a:pPr>
            <a:r>
              <a:rPr lang="en-US" sz="4800" dirty="0" err="1" smtClean="0">
                <a:latin typeface="Garamond" panose="02020404030301010803" pitchFamily="18" charset="0"/>
              </a:rPr>
              <a:t>Trupanion</a:t>
            </a:r>
            <a:r>
              <a:rPr lang="en-US" sz="4800" dirty="0" smtClean="0">
                <a:latin typeface="Garamond" panose="02020404030301010803" pitchFamily="18" charset="0"/>
              </a:rPr>
              <a:t> offers insurance for pets, mainly cats and dogs</a:t>
            </a:r>
          </a:p>
          <a:p>
            <a:pPr>
              <a:spcBef>
                <a:spcPts val="700"/>
              </a:spcBef>
            </a:pPr>
            <a:r>
              <a:rPr lang="en-US" sz="4800" dirty="0" smtClean="0">
                <a:latin typeface="Garamond" panose="02020404030301010803" pitchFamily="18" charset="0"/>
              </a:rPr>
              <a:t>Founded in 2000 by Darryl Rawlings (with the help of Starbucks CEO Howard Schultz) – headquartered in Seattle with 574 employees</a:t>
            </a:r>
          </a:p>
          <a:p>
            <a:pPr>
              <a:spcBef>
                <a:spcPts val="700"/>
              </a:spcBef>
            </a:pPr>
            <a:r>
              <a:rPr lang="en-US" sz="4800" dirty="0" err="1" smtClean="0">
                <a:latin typeface="Garamond" panose="02020404030301010803" pitchFamily="18" charset="0"/>
              </a:rPr>
              <a:t>Trupanion</a:t>
            </a:r>
            <a:r>
              <a:rPr lang="en-US" sz="4800" dirty="0" smtClean="0">
                <a:latin typeface="Garamond" panose="02020404030301010803" pitchFamily="18" charset="0"/>
              </a:rPr>
              <a:t> is the only publicly-traded pet insurance provider – its top competitors are private</a:t>
            </a:r>
          </a:p>
          <a:p>
            <a:pPr>
              <a:spcBef>
                <a:spcPts val="700"/>
              </a:spcBef>
            </a:pPr>
            <a:r>
              <a:rPr lang="en-US" sz="4800" dirty="0" smtClean="0">
                <a:latin typeface="Garamond" panose="02020404030301010803" pitchFamily="18" charset="0"/>
              </a:rPr>
              <a:t>You should not think about </a:t>
            </a:r>
            <a:r>
              <a:rPr lang="en-US" sz="4800" dirty="0" err="1" smtClean="0">
                <a:latin typeface="Garamond" panose="02020404030301010803" pitchFamily="18" charset="0"/>
              </a:rPr>
              <a:t>Trupanion</a:t>
            </a:r>
            <a:r>
              <a:rPr lang="en-US" sz="4800" dirty="0" smtClean="0">
                <a:latin typeface="Garamond" panose="02020404030301010803" pitchFamily="18" charset="0"/>
              </a:rPr>
              <a:t> as a traditional insurance company</a:t>
            </a:r>
          </a:p>
          <a:p>
            <a:pPr marL="0" indent="0">
              <a:spcBef>
                <a:spcPts val="700"/>
              </a:spcBef>
              <a:buFont typeface="Arial" panose="020B0604020202020204" pitchFamily="34" charset="0"/>
              <a:buNone/>
            </a:pPr>
            <a:endParaRPr lang="en-US" sz="4800" dirty="0" smtClean="0">
              <a:latin typeface="Garamond" panose="02020404030301010803" pitchFamily="18" charset="0"/>
            </a:endParaRPr>
          </a:p>
          <a:p>
            <a:pPr marL="0" indent="0">
              <a:spcBef>
                <a:spcPts val="200"/>
              </a:spcBef>
              <a:buNone/>
            </a:pPr>
            <a:endParaRPr lang="en-US" sz="1200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906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838200" y="1734400"/>
            <a:ext cx="10515600" cy="4351338"/>
          </a:xfrm>
        </p:spPr>
        <p:txBody>
          <a:bodyPr>
            <a:normAutofit/>
          </a:bodyPr>
          <a:lstStyle/>
          <a:p>
            <a:endParaRPr lang="en-US" sz="16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16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1200" dirty="0" smtClean="0">
              <a:latin typeface="Garamond" panose="02020404030301010803" pitchFamily="18" charset="0"/>
            </a:endParaRPr>
          </a:p>
          <a:p>
            <a:r>
              <a:rPr lang="en-US" sz="1200" dirty="0" smtClean="0">
                <a:latin typeface="Garamond" panose="02020404030301010803" pitchFamily="18" charset="0"/>
              </a:rPr>
              <a:t>TRUP uses its proprietary data to assess the risk characteristic of each individual pet based on its risk profile (breed, geography, life expectancy, etc.), charging a unique price for each client – millions of different price points</a:t>
            </a:r>
          </a:p>
          <a:p>
            <a:r>
              <a:rPr lang="en-US" sz="1200" dirty="0" smtClean="0">
                <a:latin typeface="Garamond" panose="02020404030301010803" pitchFamily="18" charset="0"/>
              </a:rPr>
              <a:t>Enables the company to consistently spend approximately 70% of total revenues on invoice expenses and subsequently improve operating margins as enrollment growth continues</a:t>
            </a:r>
          </a:p>
          <a:p>
            <a:r>
              <a:rPr lang="en-US" sz="1200" dirty="0" smtClean="0">
                <a:latin typeface="Garamond" panose="02020404030301010803" pitchFamily="18" charset="0"/>
              </a:rPr>
              <a:t>Pet medical expenses expected to rise as increasingly expensive treatment options gain traction – competitors that can successfully predict these costs as sales grow will outperform their peers</a:t>
            </a:r>
            <a:endParaRPr lang="en-US" sz="1200" dirty="0">
              <a:latin typeface="Garamond" panose="02020404030301010803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Garamond" panose="02020404030301010803" pitchFamily="18" charset="0"/>
              </a:rPr>
              <a:t>The </a:t>
            </a:r>
            <a:r>
              <a:rPr lang="en-US" sz="3600" dirty="0" err="1" smtClean="0">
                <a:latin typeface="Garamond" panose="02020404030301010803" pitchFamily="18" charset="0"/>
              </a:rPr>
              <a:t>Trupanion</a:t>
            </a:r>
            <a:r>
              <a:rPr lang="en-US" sz="3600" dirty="0" smtClean="0">
                <a:latin typeface="Garamond" panose="02020404030301010803" pitchFamily="18" charset="0"/>
              </a:rPr>
              <a:t> Competitive Advantage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589F-905B-3945-8CF8-2E5B8B7D5CF4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1720551"/>
            <a:ext cx="10515105" cy="240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latin typeface="Garamond" panose="02020404030301010803" pitchFamily="18" charset="0"/>
              </a:rPr>
              <a:t>Trupanion</a:t>
            </a:r>
            <a:r>
              <a:rPr lang="en-US" sz="1600" dirty="0" smtClean="0">
                <a:latin typeface="Garamond" panose="02020404030301010803" pitchFamily="18" charset="0"/>
              </a:rPr>
              <a:t> will leverage its three-fold competitive advantage to capitalize on growth opportunities:</a:t>
            </a:r>
            <a:endParaRPr lang="en-US" sz="1600" dirty="0">
              <a:latin typeface="Garamond" panose="02020404030301010803" pitchFamily="18" charset="0"/>
            </a:endParaRPr>
          </a:p>
        </p:txBody>
      </p:sp>
      <p:sp>
        <p:nvSpPr>
          <p:cNvPr id="9" name="Diamond 8"/>
          <p:cNvSpPr/>
          <p:nvPr/>
        </p:nvSpPr>
        <p:spPr>
          <a:xfrm>
            <a:off x="838200" y="2094671"/>
            <a:ext cx="512807" cy="457200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09022" y="2094671"/>
            <a:ext cx="9844283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Garamond" panose="02020404030301010803" pitchFamily="18" charset="0"/>
              </a:rPr>
              <a:t>Accumulation of proprietary data over two decades enables TRUP </a:t>
            </a:r>
            <a:r>
              <a:rPr lang="en-US" sz="1600" dirty="0" smtClean="0">
                <a:latin typeface="Garamond" panose="02020404030301010803" pitchFamily="18" charset="0"/>
              </a:rPr>
              <a:t>to accurately assess individual risk profiles and effectively control its input costs</a:t>
            </a:r>
            <a:endParaRPr lang="en-US" sz="1600" dirty="0">
              <a:latin typeface="Garamond" panose="02020404030301010803" pitchFamily="18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4145788"/>
            <a:ext cx="10515105" cy="1802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07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838200" y="1900271"/>
            <a:ext cx="10515600" cy="4351338"/>
          </a:xfrm>
        </p:spPr>
        <p:txBody>
          <a:bodyPr>
            <a:normAutofit/>
          </a:bodyPr>
          <a:lstStyle/>
          <a:p>
            <a:endParaRPr lang="en-US" sz="16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1600" dirty="0" smtClean="0"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endParaRPr lang="en-US" sz="1200" dirty="0">
              <a:latin typeface="Garamond" panose="02020404030301010803" pitchFamily="18" charset="0"/>
            </a:endParaRPr>
          </a:p>
          <a:p>
            <a:r>
              <a:rPr lang="en-US" sz="1600" dirty="0" smtClean="0">
                <a:latin typeface="Garamond" panose="02020404030301010803" pitchFamily="18" charset="0"/>
              </a:rPr>
              <a:t>107 Territory Partners visited ~20,000 unique veterinary clinics in 2017; an additional 85,000 face-to-face visits were made during the year</a:t>
            </a:r>
          </a:p>
          <a:p>
            <a:r>
              <a:rPr lang="en-US" sz="1600" dirty="0" smtClean="0">
                <a:latin typeface="Garamond" panose="02020404030301010803" pitchFamily="18" charset="0"/>
              </a:rPr>
              <a:t>&gt; 500,000 visits made since entering US market in 2008</a:t>
            </a:r>
          </a:p>
          <a:p>
            <a:r>
              <a:rPr lang="en-US" sz="1600" dirty="0" smtClean="0">
                <a:latin typeface="Garamond" panose="02020404030301010803" pitchFamily="18" charset="0"/>
              </a:rPr>
              <a:t>Aggressively investing in on-the-ground marketing campaign drives top-line growth at </a:t>
            </a:r>
            <a:r>
              <a:rPr lang="en-US" sz="1600" dirty="0" err="1" smtClean="0">
                <a:latin typeface="Garamond" panose="02020404030301010803" pitchFamily="18" charset="0"/>
              </a:rPr>
              <a:t>Trupanion</a:t>
            </a:r>
            <a:r>
              <a:rPr lang="en-US" sz="1600" dirty="0" smtClean="0">
                <a:latin typeface="Garamond" panose="02020404030301010803" pitchFamily="18" charset="0"/>
              </a:rPr>
              <a:t> and translates into improving operating margins – </a:t>
            </a:r>
            <a:r>
              <a:rPr lang="en-US" sz="1600" dirty="0" err="1" smtClean="0">
                <a:latin typeface="Garamond" panose="02020404030301010803" pitchFamily="18" charset="0"/>
              </a:rPr>
              <a:t>Trupanion</a:t>
            </a:r>
            <a:r>
              <a:rPr lang="en-US" sz="1600" dirty="0" smtClean="0">
                <a:latin typeface="Garamond" panose="02020404030301010803" pitchFamily="18" charset="0"/>
              </a:rPr>
              <a:t> could invest in pet acquisition more aggressively than analysts expect</a:t>
            </a:r>
          </a:p>
          <a:p>
            <a:pPr marL="0" indent="0">
              <a:buNone/>
            </a:pPr>
            <a:endParaRPr lang="en-US" sz="1600" dirty="0">
              <a:latin typeface="Garamond" panose="02020404030301010803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Garamond" panose="02020404030301010803" pitchFamily="18" charset="0"/>
              </a:rPr>
              <a:t>The </a:t>
            </a:r>
            <a:r>
              <a:rPr lang="en-US" sz="3600" dirty="0" err="1" smtClean="0">
                <a:latin typeface="Garamond" panose="02020404030301010803" pitchFamily="18" charset="0"/>
              </a:rPr>
              <a:t>Trupanion</a:t>
            </a:r>
            <a:r>
              <a:rPr lang="en-US" sz="3600" dirty="0" smtClean="0">
                <a:latin typeface="Garamond" panose="02020404030301010803" pitchFamily="18" charset="0"/>
              </a:rPr>
              <a:t> Competitive Advantage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589F-905B-3945-8CF8-2E5B8B7D5CF4}" type="slidenum">
              <a:rPr lang="en-US" smtClean="0"/>
              <a:t>7</a:t>
            </a:fld>
            <a:endParaRPr lang="en-US"/>
          </a:p>
        </p:txBody>
      </p:sp>
      <p:sp>
        <p:nvSpPr>
          <p:cNvPr id="27" name="Diamond 26"/>
          <p:cNvSpPr/>
          <p:nvPr/>
        </p:nvSpPr>
        <p:spPr>
          <a:xfrm>
            <a:off x="858094" y="2115205"/>
            <a:ext cx="492913" cy="457200"/>
          </a:xfrm>
          <a:prstGeom prst="diamon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09022" y="2115205"/>
            <a:ext cx="9844283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Garamond" panose="02020404030301010803" pitchFamily="18" charset="0"/>
              </a:rPr>
              <a:t>Extensive Territory Partners network creates and maintains valuable relationships with veterinarian hospitals across the nation</a:t>
            </a:r>
            <a:endParaRPr lang="en-US" sz="1600" dirty="0">
              <a:latin typeface="Garamond" panose="020204040303010108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720551"/>
            <a:ext cx="10515105" cy="240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latin typeface="Garamond" panose="02020404030301010803" pitchFamily="18" charset="0"/>
              </a:rPr>
              <a:t>Trupanion</a:t>
            </a:r>
            <a:r>
              <a:rPr lang="en-US" sz="1600" dirty="0" smtClean="0">
                <a:latin typeface="Garamond" panose="02020404030301010803" pitchFamily="18" charset="0"/>
              </a:rPr>
              <a:t> will leverage its three-fold competitive advantage to capitalize on growth opportunities:</a:t>
            </a:r>
            <a:endParaRPr lang="en-US" sz="1600" dirty="0">
              <a:latin typeface="Garamond" panose="02020404030301010803" pitchFamily="18" charset="0"/>
            </a:endParaRP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2406848"/>
              </p:ext>
            </p:extLst>
          </p:nvPr>
        </p:nvGraphicFramePr>
        <p:xfrm>
          <a:off x="6283736" y="4202545"/>
          <a:ext cx="5622760" cy="2336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884596"/>
              </p:ext>
            </p:extLst>
          </p:nvPr>
        </p:nvGraphicFramePr>
        <p:xfrm>
          <a:off x="945583" y="4686245"/>
          <a:ext cx="6299202" cy="1177290"/>
        </p:xfrm>
        <a:graphic>
          <a:graphicData uri="http://schemas.openxmlformats.org/drawingml/2006/table">
            <a:tbl>
              <a:tblPr/>
              <a:tblGrid>
                <a:gridCol w="456970">
                  <a:extLst>
                    <a:ext uri="{9D8B030D-6E8A-4147-A177-3AD203B41FA5}">
                      <a16:colId xmlns:a16="http://schemas.microsoft.com/office/drawing/2014/main" val="3606827249"/>
                    </a:ext>
                  </a:extLst>
                </a:gridCol>
                <a:gridCol w="787003">
                  <a:extLst>
                    <a:ext uri="{9D8B030D-6E8A-4147-A177-3AD203B41FA5}">
                      <a16:colId xmlns:a16="http://schemas.microsoft.com/office/drawing/2014/main" val="2854372603"/>
                    </a:ext>
                  </a:extLst>
                </a:gridCol>
                <a:gridCol w="637854">
                  <a:extLst>
                    <a:ext uri="{9D8B030D-6E8A-4147-A177-3AD203B41FA5}">
                      <a16:colId xmlns:a16="http://schemas.microsoft.com/office/drawing/2014/main" val="1837856629"/>
                    </a:ext>
                  </a:extLst>
                </a:gridCol>
                <a:gridCol w="533131">
                  <a:extLst>
                    <a:ext uri="{9D8B030D-6E8A-4147-A177-3AD203B41FA5}">
                      <a16:colId xmlns:a16="http://schemas.microsoft.com/office/drawing/2014/main" val="543257507"/>
                    </a:ext>
                  </a:extLst>
                </a:gridCol>
                <a:gridCol w="647374">
                  <a:extLst>
                    <a:ext uri="{9D8B030D-6E8A-4147-A177-3AD203B41FA5}">
                      <a16:colId xmlns:a16="http://schemas.microsoft.com/office/drawing/2014/main" val="630535509"/>
                    </a:ext>
                  </a:extLst>
                </a:gridCol>
                <a:gridCol w="647374">
                  <a:extLst>
                    <a:ext uri="{9D8B030D-6E8A-4147-A177-3AD203B41FA5}">
                      <a16:colId xmlns:a16="http://schemas.microsoft.com/office/drawing/2014/main" val="2193291495"/>
                    </a:ext>
                  </a:extLst>
                </a:gridCol>
                <a:gridCol w="647374">
                  <a:extLst>
                    <a:ext uri="{9D8B030D-6E8A-4147-A177-3AD203B41FA5}">
                      <a16:colId xmlns:a16="http://schemas.microsoft.com/office/drawing/2014/main" val="3611852004"/>
                    </a:ext>
                  </a:extLst>
                </a:gridCol>
                <a:gridCol w="647374">
                  <a:extLst>
                    <a:ext uri="{9D8B030D-6E8A-4147-A177-3AD203B41FA5}">
                      <a16:colId xmlns:a16="http://schemas.microsoft.com/office/drawing/2014/main" val="850518746"/>
                    </a:ext>
                  </a:extLst>
                </a:gridCol>
                <a:gridCol w="647374">
                  <a:extLst>
                    <a:ext uri="{9D8B030D-6E8A-4147-A177-3AD203B41FA5}">
                      <a16:colId xmlns:a16="http://schemas.microsoft.com/office/drawing/2014/main" val="1988596663"/>
                    </a:ext>
                  </a:extLst>
                </a:gridCol>
                <a:gridCol w="647374">
                  <a:extLst>
                    <a:ext uri="{9D8B030D-6E8A-4147-A177-3AD203B41FA5}">
                      <a16:colId xmlns:a16="http://schemas.microsoft.com/office/drawing/2014/main" val="1991391318"/>
                    </a:ext>
                  </a:extLst>
                </a:gridCol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386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386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386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386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376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1" i="0" u="sng" strike="noStrike">
                          <a:solidFill>
                            <a:srgbClr val="003769"/>
                          </a:solidFill>
                          <a:effectLst/>
                          <a:latin typeface="Calibri" panose="020F0502020204030204" pitchFamily="34" charset="0"/>
                        </a:rPr>
                        <a:t>Fiscal Years Ending December 31,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8395032"/>
                  </a:ext>
                </a:extLst>
              </a:tr>
              <a:tr h="17145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 in millions)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>
                        <a:solidFill>
                          <a:srgbClr val="0038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38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3769"/>
                          </a:solidFill>
                          <a:effectLst/>
                          <a:latin typeface="Calibri" panose="020F0502020204030204" pitchFamily="34" charset="0"/>
                        </a:rPr>
                        <a:t>2012A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3769"/>
                          </a:solidFill>
                          <a:effectLst/>
                          <a:latin typeface="Calibri" panose="020F0502020204030204" pitchFamily="34" charset="0"/>
                        </a:rPr>
                        <a:t>2013A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3769"/>
                          </a:solidFill>
                          <a:effectLst/>
                          <a:latin typeface="Calibri" panose="020F0502020204030204" pitchFamily="34" charset="0"/>
                        </a:rPr>
                        <a:t>2014A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3769"/>
                          </a:solidFill>
                          <a:effectLst/>
                          <a:latin typeface="Calibri" panose="020F0502020204030204" pitchFamily="34" charset="0"/>
                        </a:rPr>
                        <a:t>2015A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3769"/>
                          </a:solidFill>
                          <a:effectLst/>
                          <a:latin typeface="Calibri" panose="020F0502020204030204" pitchFamily="34" charset="0"/>
                        </a:rPr>
                        <a:t>2016A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3769"/>
                          </a:solidFill>
                          <a:effectLst/>
                          <a:latin typeface="Calibri" panose="020F0502020204030204" pitchFamily="34" charset="0"/>
                        </a:rPr>
                        <a:t>2017A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4330721"/>
                  </a:ext>
                </a:extLst>
              </a:tr>
              <a:tr h="647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2655530"/>
                  </a:ext>
                </a:extLst>
              </a:tr>
              <a:tr h="17145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Total Revenue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$55.5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$83.8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$116.0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$147.0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$188.3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$242.7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218033"/>
                  </a:ext>
                </a:extLst>
              </a:tr>
              <a:tr h="17145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Sales &amp; Marketing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 (7.1)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 (9.1)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 (11.6)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 (15.2)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 (15.2)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 (19.1)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8449616"/>
                  </a:ext>
                </a:extLst>
              </a:tr>
              <a:tr h="17145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Total Operating Expenses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(16.7)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(22.7)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(35.8)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(42.0)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(40.0)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(44.8)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1357585"/>
                  </a:ext>
                </a:extLst>
              </a:tr>
              <a:tr h="16655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Operating Income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(5.6)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(7.0)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(15.8)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(16.7)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(6.6)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(1.7)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1233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243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5592" y="3805826"/>
            <a:ext cx="5856396" cy="2833734"/>
          </a:xfrm>
          <a:prstGeom prst="rect">
            <a:avLst/>
          </a:prstGeom>
        </p:spPr>
      </p:pic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endParaRPr lang="en-US" sz="1600" dirty="0" smtClean="0">
              <a:latin typeface="Garamond" panose="02020404030301010803" pitchFamily="18" charset="0"/>
            </a:endParaRPr>
          </a:p>
          <a:p>
            <a:endParaRPr lang="en-US" sz="1600" dirty="0" smtClean="0">
              <a:latin typeface="Garamond" panose="02020404030301010803" pitchFamily="18" charset="0"/>
            </a:endParaRPr>
          </a:p>
          <a:p>
            <a:r>
              <a:rPr lang="en-US" sz="1600" dirty="0" smtClean="0">
                <a:latin typeface="Garamond" panose="02020404030301010803" pitchFamily="18" charset="0"/>
              </a:rPr>
              <a:t>90% of pet medical expenses are covered under </a:t>
            </a:r>
            <a:r>
              <a:rPr lang="en-US" sz="1600" dirty="0" err="1" smtClean="0">
                <a:latin typeface="Garamond" panose="02020404030301010803" pitchFamily="18" charset="0"/>
              </a:rPr>
              <a:t>Trupanion</a:t>
            </a:r>
            <a:r>
              <a:rPr lang="en-US" sz="1600" dirty="0" smtClean="0">
                <a:latin typeface="Garamond" panose="02020404030301010803" pitchFamily="18" charset="0"/>
              </a:rPr>
              <a:t> </a:t>
            </a:r>
          </a:p>
          <a:p>
            <a:r>
              <a:rPr lang="en-US" sz="1600" dirty="0" smtClean="0">
                <a:latin typeface="Garamond" panose="02020404030301010803" pitchFamily="18" charset="0"/>
              </a:rPr>
              <a:t>No cap on claims requests (unlucky pets are not penalized)</a:t>
            </a:r>
          </a:p>
          <a:p>
            <a:r>
              <a:rPr lang="en-US" sz="1600" dirty="0" err="1" smtClean="0">
                <a:latin typeface="Garamond" panose="02020404030301010803" pitchFamily="18" charset="0"/>
              </a:rPr>
              <a:t>Trupanion</a:t>
            </a:r>
            <a:r>
              <a:rPr lang="en-US" sz="1600" dirty="0" smtClean="0">
                <a:latin typeface="Garamond" panose="02020404030301010803" pitchFamily="18" charset="0"/>
              </a:rPr>
              <a:t> Express system automates the invoice process – outstanding claims are paid in a matter of seconds (no more reimbursements)</a:t>
            </a:r>
          </a:p>
          <a:p>
            <a:pPr lvl="1"/>
            <a:r>
              <a:rPr lang="en-US" sz="1600" dirty="0" smtClean="0">
                <a:latin typeface="Garamond" panose="02020404030301010803" pitchFamily="18" charset="0"/>
              </a:rPr>
              <a:t>Improves the experience of both customers and vets, reflected in high retention and low churn rates</a:t>
            </a:r>
            <a:endParaRPr lang="en-US" sz="1600" dirty="0">
              <a:latin typeface="Garamond" panose="02020404030301010803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Garamond" panose="02020404030301010803" pitchFamily="18" charset="0"/>
              </a:rPr>
              <a:t>The </a:t>
            </a:r>
            <a:r>
              <a:rPr lang="en-US" sz="3600" dirty="0" err="1" smtClean="0">
                <a:latin typeface="Garamond" panose="02020404030301010803" pitchFamily="18" charset="0"/>
              </a:rPr>
              <a:t>Trupanion</a:t>
            </a:r>
            <a:r>
              <a:rPr lang="en-US" sz="3600" dirty="0" smtClean="0">
                <a:latin typeface="Garamond" panose="02020404030301010803" pitchFamily="18" charset="0"/>
              </a:rPr>
              <a:t> Competitive Advantage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589F-905B-3945-8CF8-2E5B8B7D5CF4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1720551"/>
            <a:ext cx="10515105" cy="240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latin typeface="Garamond" panose="02020404030301010803" pitchFamily="18" charset="0"/>
              </a:rPr>
              <a:t>Trupanion</a:t>
            </a:r>
            <a:r>
              <a:rPr lang="en-US" sz="1600" dirty="0" smtClean="0">
                <a:latin typeface="Garamond" panose="02020404030301010803" pitchFamily="18" charset="0"/>
              </a:rPr>
              <a:t> will leverage its three-fold competitive advantage to capitalize on growth opportunities:</a:t>
            </a:r>
            <a:endParaRPr lang="en-US" sz="1600" dirty="0">
              <a:latin typeface="Garamond" panose="02020404030301010803" pitchFamily="18" charset="0"/>
            </a:endParaRPr>
          </a:p>
        </p:txBody>
      </p:sp>
      <p:sp>
        <p:nvSpPr>
          <p:cNvPr id="9" name="Diamond 8"/>
          <p:cNvSpPr/>
          <p:nvPr/>
        </p:nvSpPr>
        <p:spPr>
          <a:xfrm>
            <a:off x="862914" y="2032391"/>
            <a:ext cx="488092" cy="457200"/>
          </a:xfrm>
          <a:prstGeom prst="diamon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3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4879" y="4511510"/>
            <a:ext cx="4591537" cy="40392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09022" y="2108740"/>
            <a:ext cx="9844283" cy="33855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Garamond" panose="02020404030301010803" pitchFamily="18" charset="0"/>
              </a:rPr>
              <a:t>Superior value-proposition reduces churn, encourages brand loyalty, and fosters predictable recurring-revenue growth</a:t>
            </a:r>
            <a:endParaRPr lang="en-US" sz="1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79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Garamond" panose="02020404030301010803" pitchFamily="18" charset="0"/>
              </a:rPr>
              <a:t>Discounted Cash Flow Analysis</a:t>
            </a:r>
            <a:endParaRPr lang="en-US" sz="3600" dirty="0">
              <a:latin typeface="Garamond" panose="020204040303010108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6A75-6FD6-4D9F-8E0E-71A3391553D0}" type="slidenum">
              <a:rPr lang="en-US" smtClean="0"/>
              <a:t>9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62316"/>
            <a:ext cx="10515600" cy="2841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311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otre Da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C2340"/>
      </a:accent1>
      <a:accent2>
        <a:srgbClr val="C99700"/>
      </a:accent2>
      <a:accent3>
        <a:srgbClr val="E6D47C"/>
      </a:accent3>
      <a:accent4>
        <a:srgbClr val="58601A"/>
      </a:accent4>
      <a:accent5>
        <a:srgbClr val="00A5B5"/>
      </a:accent5>
      <a:accent6>
        <a:srgbClr val="653233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3229</TotalTime>
  <Words>1376</Words>
  <Application>Microsoft Office PowerPoint</Application>
  <PresentationFormat>Widescreen</PresentationFormat>
  <Paragraphs>310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Garamond</vt:lpstr>
      <vt:lpstr>Times New Roman</vt:lpstr>
      <vt:lpstr>Office Theme</vt:lpstr>
      <vt:lpstr>University of Notre Dame Investment Club    Trupanion (NASDAQ: TRUP) Analyst: Nick Bufalino September 20, 2018 </vt:lpstr>
      <vt:lpstr>Investment Thesis</vt:lpstr>
      <vt:lpstr>High TAM Industry with Strong Growth Prospects</vt:lpstr>
      <vt:lpstr>Historical Share Price Performance</vt:lpstr>
      <vt:lpstr>Trupanion Company Analysis</vt:lpstr>
      <vt:lpstr>The Trupanion Competitive Advantage</vt:lpstr>
      <vt:lpstr>The Trupanion Competitive Advantage</vt:lpstr>
      <vt:lpstr>The Trupanion Competitive Advantage</vt:lpstr>
      <vt:lpstr>Discounted Cash Flow Analysis</vt:lpstr>
      <vt:lpstr>WACC Analysis</vt:lpstr>
      <vt:lpstr>Terminal Value Calculation</vt:lpstr>
      <vt:lpstr>Final Recommendation</vt:lpstr>
      <vt:lpstr>Questions?    </vt:lpstr>
    </vt:vector>
  </TitlesOfParts>
  <Company>University of Notre Dame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Alarisse Lam</dc:creator>
  <cp:lastModifiedBy>Nicholas Bufalino</cp:lastModifiedBy>
  <cp:revision>320</cp:revision>
  <cp:lastPrinted>2017-09-15T16:43:26Z</cp:lastPrinted>
  <dcterms:created xsi:type="dcterms:W3CDTF">2017-08-27T18:40:08Z</dcterms:created>
  <dcterms:modified xsi:type="dcterms:W3CDTF">2018-09-20T03:08:45Z</dcterms:modified>
</cp:coreProperties>
</file>