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86" r:id="rId2"/>
    <p:sldId id="287" r:id="rId3"/>
    <p:sldId id="288" r:id="rId4"/>
    <p:sldId id="306" r:id="rId5"/>
    <p:sldId id="290" r:id="rId6"/>
    <p:sldId id="291" r:id="rId7"/>
    <p:sldId id="307" r:id="rId8"/>
    <p:sldId id="293" r:id="rId9"/>
    <p:sldId id="294" r:id="rId10"/>
    <p:sldId id="295" r:id="rId11"/>
    <p:sldId id="297" r:id="rId12"/>
    <p:sldId id="298" r:id="rId13"/>
    <p:sldId id="299" r:id="rId14"/>
    <p:sldId id="300" r:id="rId15"/>
    <p:sldId id="301" r:id="rId16"/>
    <p:sldId id="302" r:id="rId17"/>
    <p:sldId id="303" r:id="rId18"/>
    <p:sldId id="304" r:id="rId19"/>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1A5E"/>
    <a:srgbClr val="041542"/>
    <a:srgbClr val="B86F70"/>
    <a:srgbClr val="3876AF"/>
    <a:srgbClr val="3E8E7D"/>
    <a:srgbClr val="57068C"/>
    <a:srgbClr val="F8C01B"/>
    <a:srgbClr val="6C0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3511" autoAdjust="0"/>
  </p:normalViewPr>
  <p:slideViewPr>
    <p:cSldViewPr snapToGrid="0" snapToObjects="1">
      <p:cViewPr varScale="1">
        <p:scale>
          <a:sx n="96" d="100"/>
          <a:sy n="96" d="100"/>
        </p:scale>
        <p:origin x="141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keller5\Desktop\JOHNDEERE_vF%20(1)%20(2)%20(1)%20(1)%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7003499562554"/>
          <c:y val="8.0604595109577473E-2"/>
          <c:w val="0.85297440944881886"/>
          <c:h val="0.75238889033829626"/>
        </c:manualLayout>
      </c:layout>
      <c:barChart>
        <c:barDir val="col"/>
        <c:grouping val="stacked"/>
        <c:varyColors val="0"/>
        <c:ser>
          <c:idx val="0"/>
          <c:order val="0"/>
          <c:tx>
            <c:strRef>
              <c:f>'Revenue Breakdown'!$C$6</c:f>
              <c:strCache>
                <c:ptCount val="1"/>
                <c:pt idx="0">
                  <c:v>Agriculture and Turf</c:v>
                </c:pt>
              </c:strCache>
            </c:strRef>
          </c:tx>
          <c:spPr>
            <a:solidFill>
              <a:srgbClr val="091A5E"/>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'Revenue Breakdown'!$D$5:$H$5</c:f>
              <c:numCache>
                <c:formatCode>General</c:formatCode>
                <c:ptCount val="5"/>
                <c:pt idx="0">
                  <c:v>2013</c:v>
                </c:pt>
                <c:pt idx="1">
                  <c:v>2014</c:v>
                </c:pt>
                <c:pt idx="2">
                  <c:v>2015</c:v>
                </c:pt>
                <c:pt idx="3">
                  <c:v>2016</c:v>
                </c:pt>
                <c:pt idx="4">
                  <c:v>2017</c:v>
                </c:pt>
              </c:numCache>
            </c:numRef>
          </c:cat>
          <c:val>
            <c:numRef>
              <c:f>'Revenue Breakdown'!$D$6:$H$6</c:f>
              <c:numCache>
                <c:formatCode>_(* #,##0.0_);_(* \(#,##0.0\)_)\ ;_(* 0_)</c:formatCode>
                <c:ptCount val="5"/>
                <c:pt idx="0">
                  <c:v>29201</c:v>
                </c:pt>
                <c:pt idx="1">
                  <c:v>26469</c:v>
                </c:pt>
                <c:pt idx="2">
                  <c:v>19861</c:v>
                </c:pt>
                <c:pt idx="3">
                  <c:v>18518</c:v>
                </c:pt>
                <c:pt idx="4">
                  <c:v>20206</c:v>
                </c:pt>
              </c:numCache>
            </c:numRef>
          </c:val>
          <c:extLst>
            <c:ext xmlns:c16="http://schemas.microsoft.com/office/drawing/2014/chart" uri="{C3380CC4-5D6E-409C-BE32-E72D297353CC}">
              <c16:uniqueId val="{00000000-EE24-4CA8-857B-1D2EBD01B11E}"/>
            </c:ext>
          </c:extLst>
        </c:ser>
        <c:ser>
          <c:idx val="1"/>
          <c:order val="1"/>
          <c:tx>
            <c:strRef>
              <c:f>'Revenue Breakdown'!$C$7</c:f>
              <c:strCache>
                <c:ptCount val="1"/>
                <c:pt idx="0">
                  <c:v>Other </c:v>
                </c:pt>
              </c:strCache>
            </c:strRef>
          </c:tx>
          <c:spPr>
            <a:solidFill>
              <a:schemeClr val="bg1">
                <a:lumMod val="65000"/>
              </a:schemeClr>
            </a:solidFill>
            <a:ln>
              <a:noFill/>
            </a:ln>
            <a:effectLst/>
          </c:spPr>
          <c:invertIfNegative val="0"/>
          <c:dLbls>
            <c:dLbl>
              <c:idx val="0"/>
              <c:layout>
                <c:manualLayout>
                  <c:x val="-3.1565656565656856E-3"/>
                  <c:y val="2.1367521367521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E24-4CA8-857B-1D2EBD01B11E}"/>
                </c:ext>
              </c:extLst>
            </c:dLbl>
            <c:dLbl>
              <c:idx val="1"/>
              <c:layout>
                <c:manualLayout>
                  <c:x val="0"/>
                  <c:y val="2.13675213675214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E24-4CA8-857B-1D2EBD01B11E}"/>
                </c:ext>
              </c:extLst>
            </c:dLbl>
            <c:dLbl>
              <c:idx val="2"/>
              <c:layout>
                <c:manualLayout>
                  <c:x val="0"/>
                  <c:y val="1.06837606837606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E24-4CA8-857B-1D2EBD01B11E}"/>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'Revenue Breakdown'!$D$5:$H$5</c:f>
              <c:numCache>
                <c:formatCode>General</c:formatCode>
                <c:ptCount val="5"/>
                <c:pt idx="0">
                  <c:v>2013</c:v>
                </c:pt>
                <c:pt idx="1">
                  <c:v>2014</c:v>
                </c:pt>
                <c:pt idx="2">
                  <c:v>2015</c:v>
                </c:pt>
                <c:pt idx="3">
                  <c:v>2016</c:v>
                </c:pt>
                <c:pt idx="4">
                  <c:v>2017</c:v>
                </c:pt>
              </c:numCache>
            </c:numRef>
          </c:cat>
          <c:val>
            <c:numRef>
              <c:f>'Revenue Breakdown'!$D$7:$H$7</c:f>
              <c:numCache>
                <c:formatCode>General</c:formatCode>
                <c:ptCount val="5"/>
                <c:pt idx="0">
                  <c:v>8885</c:v>
                </c:pt>
                <c:pt idx="1">
                  <c:v>9916</c:v>
                </c:pt>
                <c:pt idx="2">
                  <c:v>9277</c:v>
                </c:pt>
                <c:pt idx="3">
                  <c:v>8383</c:v>
                </c:pt>
                <c:pt idx="4">
                  <c:v>9816</c:v>
                </c:pt>
              </c:numCache>
            </c:numRef>
          </c:val>
          <c:extLst>
            <c:ext xmlns:c16="http://schemas.microsoft.com/office/drawing/2014/chart" uri="{C3380CC4-5D6E-409C-BE32-E72D297353CC}">
              <c16:uniqueId val="{00000004-EE24-4CA8-857B-1D2EBD01B11E}"/>
            </c:ext>
          </c:extLst>
        </c:ser>
        <c:dLbls>
          <c:showLegendKey val="0"/>
          <c:showVal val="0"/>
          <c:showCatName val="0"/>
          <c:showSerName val="0"/>
          <c:showPercent val="0"/>
          <c:showBubbleSize val="0"/>
        </c:dLbls>
        <c:gapWidth val="100"/>
        <c:overlap val="100"/>
        <c:axId val="1028889360"/>
        <c:axId val="1028879792"/>
      </c:barChart>
      <c:lineChart>
        <c:grouping val="standard"/>
        <c:varyColors val="0"/>
        <c:ser>
          <c:idx val="2"/>
          <c:order val="2"/>
          <c:tx>
            <c:strRef>
              <c:f>'Revenue Breakdown'!$C$8</c:f>
              <c:strCache>
                <c:ptCount val="1"/>
                <c:pt idx="0">
                  <c:v>Revenue (M)</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'Revenue Breakdown'!$D$5:$H$5</c:f>
              <c:numCache>
                <c:formatCode>General</c:formatCode>
                <c:ptCount val="5"/>
                <c:pt idx="0">
                  <c:v>2013</c:v>
                </c:pt>
                <c:pt idx="1">
                  <c:v>2014</c:v>
                </c:pt>
                <c:pt idx="2">
                  <c:v>2015</c:v>
                </c:pt>
                <c:pt idx="3">
                  <c:v>2016</c:v>
                </c:pt>
                <c:pt idx="4">
                  <c:v>2017</c:v>
                </c:pt>
              </c:numCache>
            </c:numRef>
          </c:cat>
          <c:val>
            <c:numRef>
              <c:f>'Revenue Breakdown'!$D$8:$H$8</c:f>
              <c:numCache>
                <c:formatCode>_(* #,##0.0_);_(* \(#,##0.0\)_)\ ;_(* 0_)</c:formatCode>
                <c:ptCount val="5"/>
                <c:pt idx="0">
                  <c:v>37795</c:v>
                </c:pt>
                <c:pt idx="1">
                  <c:v>36067</c:v>
                </c:pt>
                <c:pt idx="2">
                  <c:v>28863</c:v>
                </c:pt>
                <c:pt idx="3">
                  <c:v>26644</c:v>
                </c:pt>
                <c:pt idx="4">
                  <c:v>29738</c:v>
                </c:pt>
              </c:numCache>
            </c:numRef>
          </c:val>
          <c:smooth val="0"/>
          <c:extLst>
            <c:ext xmlns:c16="http://schemas.microsoft.com/office/drawing/2014/chart" uri="{C3380CC4-5D6E-409C-BE32-E72D297353CC}">
              <c16:uniqueId val="{00000005-EE24-4CA8-857B-1D2EBD01B11E}"/>
            </c:ext>
          </c:extLst>
        </c:ser>
        <c:dLbls>
          <c:showLegendKey val="0"/>
          <c:showVal val="0"/>
          <c:showCatName val="0"/>
          <c:showSerName val="0"/>
          <c:showPercent val="0"/>
          <c:showBubbleSize val="0"/>
        </c:dLbls>
        <c:marker val="1"/>
        <c:smooth val="0"/>
        <c:axId val="1028889360"/>
        <c:axId val="1028879792"/>
      </c:lineChart>
      <c:lineChart>
        <c:grouping val="standard"/>
        <c:varyColors val="0"/>
        <c:ser>
          <c:idx val="3"/>
          <c:order val="3"/>
          <c:tx>
            <c:strRef>
              <c:f>'Revenue Breakdown'!$C$9</c:f>
              <c:strCache>
                <c:ptCount val="1"/>
                <c:pt idx="0">
                  <c:v>EBITDA Margin</c:v>
                </c:pt>
              </c:strCache>
            </c:strRef>
          </c:tx>
          <c:spPr>
            <a:ln w="25400" cap="rnd">
              <a:solidFill>
                <a:srgbClr val="C00000"/>
              </a:solidFill>
              <a:round/>
            </a:ln>
            <a:effectLst/>
          </c:spPr>
          <c:marker>
            <c:symbol val="none"/>
          </c:marker>
          <c:cat>
            <c:numRef>
              <c:f>'Revenue Breakdown'!$D$5:$H$5</c:f>
              <c:numCache>
                <c:formatCode>General</c:formatCode>
                <c:ptCount val="5"/>
                <c:pt idx="0">
                  <c:v>2013</c:v>
                </c:pt>
                <c:pt idx="1">
                  <c:v>2014</c:v>
                </c:pt>
                <c:pt idx="2">
                  <c:v>2015</c:v>
                </c:pt>
                <c:pt idx="3">
                  <c:v>2016</c:v>
                </c:pt>
                <c:pt idx="4">
                  <c:v>2017</c:v>
                </c:pt>
              </c:numCache>
            </c:numRef>
          </c:cat>
          <c:val>
            <c:numRef>
              <c:f>'Revenue Breakdown'!$D$9:$H$9</c:f>
              <c:numCache>
                <c:formatCode>0%</c:formatCode>
                <c:ptCount val="5"/>
                <c:pt idx="0">
                  <c:v>0.19489999999999999</c:v>
                </c:pt>
                <c:pt idx="1">
                  <c:v>0.18770000000000001</c:v>
                </c:pt>
                <c:pt idx="2">
                  <c:v>0.1678</c:v>
                </c:pt>
                <c:pt idx="3">
                  <c:v>0.17069999999999999</c:v>
                </c:pt>
                <c:pt idx="4">
                  <c:v>0.19400000000000001</c:v>
                </c:pt>
              </c:numCache>
            </c:numRef>
          </c:val>
          <c:smooth val="0"/>
          <c:extLst>
            <c:ext xmlns:c16="http://schemas.microsoft.com/office/drawing/2014/chart" uri="{C3380CC4-5D6E-409C-BE32-E72D297353CC}">
              <c16:uniqueId val="{00000006-EE24-4CA8-857B-1D2EBD01B11E}"/>
            </c:ext>
          </c:extLst>
        </c:ser>
        <c:dLbls>
          <c:showLegendKey val="0"/>
          <c:showVal val="0"/>
          <c:showCatName val="0"/>
          <c:showSerName val="0"/>
          <c:showPercent val="0"/>
          <c:showBubbleSize val="0"/>
        </c:dLbls>
        <c:marker val="1"/>
        <c:smooth val="0"/>
        <c:axId val="918673536"/>
        <c:axId val="729305328"/>
      </c:lineChart>
      <c:catAx>
        <c:axId val="10288893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1028879792"/>
        <c:crosses val="autoZero"/>
        <c:auto val="1"/>
        <c:lblAlgn val="ctr"/>
        <c:lblOffset val="100"/>
        <c:noMultiLvlLbl val="0"/>
      </c:catAx>
      <c:valAx>
        <c:axId val="1028879792"/>
        <c:scaling>
          <c:orientation val="minMax"/>
        </c:scaling>
        <c:delete val="0"/>
        <c:axPos val="l"/>
        <c:numFmt formatCode="_(* #,##0.0_);_(* \(#,##0.0\)_)\ ;_(* 0_)"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1028889360"/>
        <c:crosses val="autoZero"/>
        <c:crossBetween val="between"/>
        <c:majorUnit val="4000"/>
      </c:valAx>
      <c:valAx>
        <c:axId val="729305328"/>
        <c:scaling>
          <c:orientation val="minMax"/>
        </c:scaling>
        <c:delete val="0"/>
        <c:axPos val="r"/>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918673536"/>
        <c:crosses val="max"/>
        <c:crossBetween val="between"/>
      </c:valAx>
      <c:catAx>
        <c:axId val="918673536"/>
        <c:scaling>
          <c:orientation val="minMax"/>
        </c:scaling>
        <c:delete val="1"/>
        <c:axPos val="b"/>
        <c:numFmt formatCode="General" sourceLinked="1"/>
        <c:majorTickMark val="out"/>
        <c:minorTickMark val="none"/>
        <c:tickLblPos val="nextTo"/>
        <c:crossAx val="729305328"/>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7.4992294997216255E-2"/>
          <c:y val="0.91079943132108487"/>
          <c:w val="0.85788172075081537"/>
          <c:h val="8.3692963860286698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800">
          <a:solidFill>
            <a:sysClr val="windowText" lastClr="000000"/>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2028</c:v>
                </c:pt>
                <c:pt idx="2">
                  <c:v>2038</c:v>
                </c:pt>
                <c:pt idx="3">
                  <c:v>2050</c:v>
                </c:pt>
              </c:numCache>
            </c:numRef>
          </c:cat>
          <c:val>
            <c:numRef>
              <c:f>Sheet1!$B$2:$B$5</c:f>
              <c:numCache>
                <c:formatCode>General</c:formatCode>
                <c:ptCount val="4"/>
                <c:pt idx="0">
                  <c:v>7.7</c:v>
                </c:pt>
                <c:pt idx="1">
                  <c:v>8.3000000000000007</c:v>
                </c:pt>
                <c:pt idx="2">
                  <c:v>8.9</c:v>
                </c:pt>
                <c:pt idx="3">
                  <c:v>9.8000000000000007</c:v>
                </c:pt>
              </c:numCache>
            </c:numRef>
          </c:val>
          <c:extLst>
            <c:ext xmlns:c16="http://schemas.microsoft.com/office/drawing/2014/chart" uri="{C3380CC4-5D6E-409C-BE32-E72D297353CC}">
              <c16:uniqueId val="{00000000-80EB-45B2-9F3C-FE65AF056AB1}"/>
            </c:ext>
          </c:extLst>
        </c:ser>
        <c:dLbls>
          <c:showLegendKey val="0"/>
          <c:showVal val="0"/>
          <c:showCatName val="0"/>
          <c:showSerName val="0"/>
          <c:showPercent val="0"/>
          <c:showBubbleSize val="0"/>
        </c:dLbls>
        <c:gapWidth val="219"/>
        <c:overlap val="-27"/>
        <c:axId val="488037072"/>
        <c:axId val="488031824"/>
      </c:barChart>
      <c:catAx>
        <c:axId val="48803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488031824"/>
        <c:crosses val="autoZero"/>
        <c:auto val="1"/>
        <c:lblAlgn val="ctr"/>
        <c:lblOffset val="100"/>
        <c:noMultiLvlLbl val="0"/>
      </c:catAx>
      <c:valAx>
        <c:axId val="488031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488037072"/>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Revenue</c:v>
                </c:pt>
              </c:strCache>
            </c:strRef>
          </c:tx>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4-A59D-4A09-B228-CCCD47C2E184}"/>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1-A59D-4A09-B228-CCCD47C2E184}"/>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2-A59D-4A09-B228-CCCD47C2E184}"/>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3-A59D-4A09-B228-CCCD47C2E184}"/>
              </c:ext>
            </c:extLst>
          </c:dPt>
          <c:dLbls>
            <c:dLbl>
              <c:idx val="0"/>
              <c:layout>
                <c:manualLayout>
                  <c:x val="6.3130414466761514E-2"/>
                  <c:y val="-9.8674363175586893E-2"/>
                </c:manualLayout>
              </c:layout>
              <c:spPr>
                <a:solidFill>
                  <a:prstClr val="white"/>
                </a:solidFill>
                <a:ln>
                  <a:solidFill>
                    <a:srgbClr val="051544">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4-A59D-4A09-B228-CCCD47C2E184}"/>
                </c:ext>
              </c:extLst>
            </c:dLbl>
            <c:dLbl>
              <c:idx val="1"/>
              <c:layout>
                <c:manualLayout>
                  <c:x val="-3.1565207233380757E-2"/>
                  <c:y val="0.15671810622004984"/>
                </c:manualLayout>
              </c:layout>
              <c:spPr>
                <a:solidFill>
                  <a:prstClr val="white"/>
                </a:solidFill>
                <a:ln>
                  <a:solidFill>
                    <a:srgbClr val="051544">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523910587991799"/>
                      <c:h val="0.37125097977381222"/>
                    </c:manualLayout>
                  </c15:layout>
                </c:ext>
                <c:ext xmlns:c16="http://schemas.microsoft.com/office/drawing/2014/chart" uri="{C3380CC4-5D6E-409C-BE32-E72D297353CC}">
                  <c16:uniqueId val="{00000001-A59D-4A09-B228-CCCD47C2E184}"/>
                </c:ext>
              </c:extLst>
            </c:dLbl>
            <c:dLbl>
              <c:idx val="2"/>
              <c:layout>
                <c:manualLayout>
                  <c:x val="-0.13486952181535419"/>
                  <c:y val="3.4826245826677725E-2"/>
                </c:manualLayout>
              </c:layout>
              <c:spPr>
                <a:solidFill>
                  <a:prstClr val="white"/>
                </a:solidFill>
                <a:ln>
                  <a:solidFill>
                    <a:srgbClr val="051544">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2-A59D-4A09-B228-CCCD47C2E184}"/>
                </c:ext>
              </c:extLst>
            </c:dLbl>
            <c:dLbl>
              <c:idx val="3"/>
              <c:layout>
                <c:manualLayout>
                  <c:x val="0.2582607864549335"/>
                  <c:y val="4.6434994435570302E-2"/>
                </c:manualLayout>
              </c:layout>
              <c:spPr>
                <a:solidFill>
                  <a:prstClr val="white"/>
                </a:solidFill>
                <a:ln>
                  <a:solidFill>
                    <a:srgbClr val="051544">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3-A59D-4A09-B228-CCCD47C2E184}"/>
                </c:ext>
              </c:extLst>
            </c:dLbl>
            <c:spPr>
              <a:solidFill>
                <a:prstClr val="white"/>
              </a:solidFill>
              <a:ln>
                <a:solidFill>
                  <a:srgbClr val="051544">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Agriculture and Turf</c:v>
                </c:pt>
                <c:pt idx="1">
                  <c:v>Construction and Forestry</c:v>
                </c:pt>
                <c:pt idx="2">
                  <c:v>Financial Services</c:v>
                </c:pt>
                <c:pt idx="3">
                  <c:v>Other</c:v>
                </c:pt>
              </c:strCache>
            </c:strRef>
          </c:cat>
          <c:val>
            <c:numRef>
              <c:f>Sheet1!$B$2:$B$5</c:f>
              <c:numCache>
                <c:formatCode>General</c:formatCode>
                <c:ptCount val="4"/>
                <c:pt idx="0">
                  <c:v>20206</c:v>
                </c:pt>
                <c:pt idx="1">
                  <c:v>5719</c:v>
                </c:pt>
                <c:pt idx="2">
                  <c:v>3179</c:v>
                </c:pt>
                <c:pt idx="3">
                  <c:v>918</c:v>
                </c:pt>
              </c:numCache>
            </c:numRef>
          </c:val>
          <c:extLst>
            <c:ext xmlns:c16="http://schemas.microsoft.com/office/drawing/2014/chart" uri="{C3380CC4-5D6E-409C-BE32-E72D297353CC}">
              <c16:uniqueId val="{00000000-A59D-4A09-B228-CCCD47C2E18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78781328804492E-2"/>
          <c:y val="4.9382716049382713E-2"/>
          <c:w val="0.79122021512016882"/>
          <c:h val="0.74377829033997012"/>
        </c:manualLayout>
      </c:layout>
      <c:areaChart>
        <c:grouping val="standard"/>
        <c:varyColors val="0"/>
        <c:ser>
          <c:idx val="0"/>
          <c:order val="0"/>
          <c:tx>
            <c:strRef>
              <c:f>Charts!$C$3</c:f>
              <c:strCache>
                <c:ptCount val="1"/>
                <c:pt idx="0">
                  <c:v>Volume</c:v>
                </c:pt>
              </c:strCache>
            </c:strRef>
          </c:tx>
          <c:spPr>
            <a:solidFill>
              <a:schemeClr val="bg1">
                <a:lumMod val="65000"/>
              </a:schemeClr>
            </a:solidFill>
            <a:ln w="25400">
              <a:noFill/>
            </a:ln>
            <a:effectLst/>
          </c:spPr>
          <c:cat>
            <c:strRef>
              <c:f>Charts!$B$3:$B$1262</c:f>
              <c:strCache>
                <c:ptCount val="1260"/>
                <c:pt idx="0">
                  <c:v>Date</c:v>
                </c:pt>
                <c:pt idx="1">
                  <c:v>9/19/2013</c:v>
                </c:pt>
                <c:pt idx="2">
                  <c:v>9/20/2013</c:v>
                </c:pt>
                <c:pt idx="3">
                  <c:v>9/23/2013</c:v>
                </c:pt>
                <c:pt idx="4">
                  <c:v>9/24/2013</c:v>
                </c:pt>
                <c:pt idx="5">
                  <c:v>9/25/2013</c:v>
                </c:pt>
                <c:pt idx="6">
                  <c:v>9/26/2013</c:v>
                </c:pt>
                <c:pt idx="7">
                  <c:v>9/27/2013</c:v>
                </c:pt>
                <c:pt idx="8">
                  <c:v>9/30/2013</c:v>
                </c:pt>
                <c:pt idx="9">
                  <c:v>10/1/2013</c:v>
                </c:pt>
                <c:pt idx="10">
                  <c:v>10/2/2013</c:v>
                </c:pt>
                <c:pt idx="11">
                  <c:v>10/3/2013</c:v>
                </c:pt>
                <c:pt idx="12">
                  <c:v>10/4/2013</c:v>
                </c:pt>
                <c:pt idx="13">
                  <c:v>10/7/2013</c:v>
                </c:pt>
                <c:pt idx="14">
                  <c:v>10/8/2013</c:v>
                </c:pt>
                <c:pt idx="15">
                  <c:v>10/9/2013</c:v>
                </c:pt>
                <c:pt idx="16">
                  <c:v>10/10/2013</c:v>
                </c:pt>
                <c:pt idx="17">
                  <c:v>10/11/2013</c:v>
                </c:pt>
                <c:pt idx="18">
                  <c:v>10/14/2013</c:v>
                </c:pt>
                <c:pt idx="19">
                  <c:v>10/15/2013</c:v>
                </c:pt>
                <c:pt idx="20">
                  <c:v>10/16/2013</c:v>
                </c:pt>
                <c:pt idx="21">
                  <c:v>10/17/2013</c:v>
                </c:pt>
                <c:pt idx="22">
                  <c:v>10/18/2013</c:v>
                </c:pt>
                <c:pt idx="23">
                  <c:v>10/21/2013</c:v>
                </c:pt>
                <c:pt idx="24">
                  <c:v>10/22/2013</c:v>
                </c:pt>
                <c:pt idx="25">
                  <c:v>10/23/2013</c:v>
                </c:pt>
                <c:pt idx="26">
                  <c:v>10/24/2013</c:v>
                </c:pt>
                <c:pt idx="27">
                  <c:v>10/25/2013</c:v>
                </c:pt>
                <c:pt idx="28">
                  <c:v>10/28/2013</c:v>
                </c:pt>
                <c:pt idx="29">
                  <c:v>10/29/2013</c:v>
                </c:pt>
                <c:pt idx="30">
                  <c:v>10/30/2013</c:v>
                </c:pt>
                <c:pt idx="31">
                  <c:v>10/31/2013</c:v>
                </c:pt>
                <c:pt idx="32">
                  <c:v>11/1/2013</c:v>
                </c:pt>
                <c:pt idx="33">
                  <c:v>11/4/2013</c:v>
                </c:pt>
                <c:pt idx="34">
                  <c:v>11/5/2013</c:v>
                </c:pt>
                <c:pt idx="35">
                  <c:v>11/6/2013</c:v>
                </c:pt>
                <c:pt idx="36">
                  <c:v>11/7/2013</c:v>
                </c:pt>
                <c:pt idx="37">
                  <c:v>11/8/2013</c:v>
                </c:pt>
                <c:pt idx="38">
                  <c:v>11/11/2013</c:v>
                </c:pt>
                <c:pt idx="39">
                  <c:v>11/12/2013</c:v>
                </c:pt>
                <c:pt idx="40">
                  <c:v>11/13/2013</c:v>
                </c:pt>
                <c:pt idx="41">
                  <c:v>11/14/2013</c:v>
                </c:pt>
                <c:pt idx="42">
                  <c:v>11/15/2013</c:v>
                </c:pt>
                <c:pt idx="43">
                  <c:v>11/18/2013</c:v>
                </c:pt>
                <c:pt idx="44">
                  <c:v>11/19/2013</c:v>
                </c:pt>
                <c:pt idx="45">
                  <c:v>11/20/2013</c:v>
                </c:pt>
                <c:pt idx="46">
                  <c:v>11/21/2013</c:v>
                </c:pt>
                <c:pt idx="47">
                  <c:v>11/22/2013</c:v>
                </c:pt>
                <c:pt idx="48">
                  <c:v>11/25/2013</c:v>
                </c:pt>
                <c:pt idx="49">
                  <c:v>11/26/2013</c:v>
                </c:pt>
                <c:pt idx="50">
                  <c:v>11/27/2013</c:v>
                </c:pt>
                <c:pt idx="51">
                  <c:v>11/29/2013</c:v>
                </c:pt>
                <c:pt idx="52">
                  <c:v>12/2/2013</c:v>
                </c:pt>
                <c:pt idx="53">
                  <c:v>12/3/2013</c:v>
                </c:pt>
                <c:pt idx="54">
                  <c:v>12/4/2013</c:v>
                </c:pt>
                <c:pt idx="55">
                  <c:v>12/5/2013</c:v>
                </c:pt>
                <c:pt idx="56">
                  <c:v>12/6/2013</c:v>
                </c:pt>
                <c:pt idx="57">
                  <c:v>12/9/2013</c:v>
                </c:pt>
                <c:pt idx="58">
                  <c:v>12/10/2013</c:v>
                </c:pt>
                <c:pt idx="59">
                  <c:v>12/11/2013</c:v>
                </c:pt>
                <c:pt idx="60">
                  <c:v>12/12/2013</c:v>
                </c:pt>
                <c:pt idx="61">
                  <c:v>12/13/2013</c:v>
                </c:pt>
                <c:pt idx="62">
                  <c:v>12/16/2013</c:v>
                </c:pt>
                <c:pt idx="63">
                  <c:v>12/17/2013</c:v>
                </c:pt>
                <c:pt idx="64">
                  <c:v>12/18/2013</c:v>
                </c:pt>
                <c:pt idx="65">
                  <c:v>12/19/2013</c:v>
                </c:pt>
                <c:pt idx="66">
                  <c:v>12/20/2013</c:v>
                </c:pt>
                <c:pt idx="67">
                  <c:v>12/23/2013</c:v>
                </c:pt>
                <c:pt idx="68">
                  <c:v>12/24/2013</c:v>
                </c:pt>
                <c:pt idx="69">
                  <c:v>12/26/2013</c:v>
                </c:pt>
                <c:pt idx="70">
                  <c:v>12/27/2013</c:v>
                </c:pt>
                <c:pt idx="71">
                  <c:v>12/30/2013</c:v>
                </c:pt>
                <c:pt idx="72">
                  <c:v>12/31/2013</c:v>
                </c:pt>
                <c:pt idx="73">
                  <c:v>1/2/2014</c:v>
                </c:pt>
                <c:pt idx="74">
                  <c:v>1/3/2014</c:v>
                </c:pt>
                <c:pt idx="75">
                  <c:v>1/6/2014</c:v>
                </c:pt>
                <c:pt idx="76">
                  <c:v>1/7/2014</c:v>
                </c:pt>
                <c:pt idx="77">
                  <c:v>1/8/2014</c:v>
                </c:pt>
                <c:pt idx="78">
                  <c:v>1/9/2014</c:v>
                </c:pt>
                <c:pt idx="79">
                  <c:v>1/10/2014</c:v>
                </c:pt>
                <c:pt idx="80">
                  <c:v>1/13/2014</c:v>
                </c:pt>
                <c:pt idx="81">
                  <c:v>1/14/2014</c:v>
                </c:pt>
                <c:pt idx="82">
                  <c:v>1/15/2014</c:v>
                </c:pt>
                <c:pt idx="83">
                  <c:v>1/16/2014</c:v>
                </c:pt>
                <c:pt idx="84">
                  <c:v>1/17/2014</c:v>
                </c:pt>
                <c:pt idx="85">
                  <c:v>1/21/2014</c:v>
                </c:pt>
                <c:pt idx="86">
                  <c:v>1/22/2014</c:v>
                </c:pt>
                <c:pt idx="87">
                  <c:v>1/23/2014</c:v>
                </c:pt>
                <c:pt idx="88">
                  <c:v>1/24/2014</c:v>
                </c:pt>
                <c:pt idx="89">
                  <c:v>1/27/2014</c:v>
                </c:pt>
                <c:pt idx="90">
                  <c:v>1/28/2014</c:v>
                </c:pt>
                <c:pt idx="91">
                  <c:v>1/29/2014</c:v>
                </c:pt>
                <c:pt idx="92">
                  <c:v>1/30/2014</c:v>
                </c:pt>
                <c:pt idx="93">
                  <c:v>1/31/2014</c:v>
                </c:pt>
                <c:pt idx="94">
                  <c:v>2/3/2014</c:v>
                </c:pt>
                <c:pt idx="95">
                  <c:v>2/4/2014</c:v>
                </c:pt>
                <c:pt idx="96">
                  <c:v>2/5/2014</c:v>
                </c:pt>
                <c:pt idx="97">
                  <c:v>2/6/2014</c:v>
                </c:pt>
                <c:pt idx="98">
                  <c:v>2/7/2014</c:v>
                </c:pt>
                <c:pt idx="99">
                  <c:v>2/10/2014</c:v>
                </c:pt>
                <c:pt idx="100">
                  <c:v>2/11/2014</c:v>
                </c:pt>
                <c:pt idx="101">
                  <c:v>2/12/2014</c:v>
                </c:pt>
                <c:pt idx="102">
                  <c:v>2/13/2014</c:v>
                </c:pt>
                <c:pt idx="103">
                  <c:v>2/14/2014</c:v>
                </c:pt>
                <c:pt idx="104">
                  <c:v>2/18/2014</c:v>
                </c:pt>
                <c:pt idx="105">
                  <c:v>2/19/2014</c:v>
                </c:pt>
                <c:pt idx="106">
                  <c:v>2/20/2014</c:v>
                </c:pt>
                <c:pt idx="107">
                  <c:v>2/21/2014</c:v>
                </c:pt>
                <c:pt idx="108">
                  <c:v>2/24/2014</c:v>
                </c:pt>
                <c:pt idx="109">
                  <c:v>2/25/2014</c:v>
                </c:pt>
                <c:pt idx="110">
                  <c:v>2/26/2014</c:v>
                </c:pt>
                <c:pt idx="111">
                  <c:v>2/27/2014</c:v>
                </c:pt>
                <c:pt idx="112">
                  <c:v>2/28/2014</c:v>
                </c:pt>
                <c:pt idx="113">
                  <c:v>3/3/2014</c:v>
                </c:pt>
                <c:pt idx="114">
                  <c:v>3/4/2014</c:v>
                </c:pt>
                <c:pt idx="115">
                  <c:v>3/5/2014</c:v>
                </c:pt>
                <c:pt idx="116">
                  <c:v>3/6/2014</c:v>
                </c:pt>
                <c:pt idx="117">
                  <c:v>3/7/2014</c:v>
                </c:pt>
                <c:pt idx="118">
                  <c:v>3/10/2014</c:v>
                </c:pt>
                <c:pt idx="119">
                  <c:v>3/11/2014</c:v>
                </c:pt>
                <c:pt idx="120">
                  <c:v>3/12/2014</c:v>
                </c:pt>
                <c:pt idx="121">
                  <c:v>3/13/2014</c:v>
                </c:pt>
                <c:pt idx="122">
                  <c:v>3/14/2014</c:v>
                </c:pt>
                <c:pt idx="123">
                  <c:v>3/17/2014</c:v>
                </c:pt>
                <c:pt idx="124">
                  <c:v>3/18/2014</c:v>
                </c:pt>
                <c:pt idx="125">
                  <c:v>3/19/2014</c:v>
                </c:pt>
                <c:pt idx="126">
                  <c:v>3/20/2014</c:v>
                </c:pt>
                <c:pt idx="127">
                  <c:v>3/21/2014</c:v>
                </c:pt>
                <c:pt idx="128">
                  <c:v>3/24/2014</c:v>
                </c:pt>
                <c:pt idx="129">
                  <c:v>3/25/2014</c:v>
                </c:pt>
                <c:pt idx="130">
                  <c:v>3/26/2014</c:v>
                </c:pt>
                <c:pt idx="131">
                  <c:v>3/27/2014</c:v>
                </c:pt>
                <c:pt idx="132">
                  <c:v>3/28/2014</c:v>
                </c:pt>
                <c:pt idx="133">
                  <c:v>3/31/2014</c:v>
                </c:pt>
                <c:pt idx="134">
                  <c:v>4/1/2014</c:v>
                </c:pt>
                <c:pt idx="135">
                  <c:v>4/2/2014</c:v>
                </c:pt>
                <c:pt idx="136">
                  <c:v>4/3/2014</c:v>
                </c:pt>
                <c:pt idx="137">
                  <c:v>4/4/2014</c:v>
                </c:pt>
                <c:pt idx="138">
                  <c:v>4/7/2014</c:v>
                </c:pt>
                <c:pt idx="139">
                  <c:v>4/8/2014</c:v>
                </c:pt>
                <c:pt idx="140">
                  <c:v>4/9/2014</c:v>
                </c:pt>
                <c:pt idx="141">
                  <c:v>4/10/2014</c:v>
                </c:pt>
                <c:pt idx="142">
                  <c:v>4/11/2014</c:v>
                </c:pt>
                <c:pt idx="143">
                  <c:v>4/14/2014</c:v>
                </c:pt>
                <c:pt idx="144">
                  <c:v>4/15/2014</c:v>
                </c:pt>
                <c:pt idx="145">
                  <c:v>4/16/2014</c:v>
                </c:pt>
                <c:pt idx="146">
                  <c:v>4/17/2014</c:v>
                </c:pt>
                <c:pt idx="147">
                  <c:v>4/21/2014</c:v>
                </c:pt>
                <c:pt idx="148">
                  <c:v>4/22/2014</c:v>
                </c:pt>
                <c:pt idx="149">
                  <c:v>4/23/2014</c:v>
                </c:pt>
                <c:pt idx="150">
                  <c:v>4/24/2014</c:v>
                </c:pt>
                <c:pt idx="151">
                  <c:v>4/25/2014</c:v>
                </c:pt>
                <c:pt idx="152">
                  <c:v>4/28/2014</c:v>
                </c:pt>
                <c:pt idx="153">
                  <c:v>4/29/2014</c:v>
                </c:pt>
                <c:pt idx="154">
                  <c:v>4/30/2014</c:v>
                </c:pt>
                <c:pt idx="155">
                  <c:v>5/1/2014</c:v>
                </c:pt>
                <c:pt idx="156">
                  <c:v>5/2/2014</c:v>
                </c:pt>
                <c:pt idx="157">
                  <c:v>5/5/2014</c:v>
                </c:pt>
                <c:pt idx="158">
                  <c:v>5/6/2014</c:v>
                </c:pt>
                <c:pt idx="159">
                  <c:v>5/7/2014</c:v>
                </c:pt>
                <c:pt idx="160">
                  <c:v>5/8/2014</c:v>
                </c:pt>
                <c:pt idx="161">
                  <c:v>5/9/2014</c:v>
                </c:pt>
                <c:pt idx="162">
                  <c:v>5/12/2014</c:v>
                </c:pt>
                <c:pt idx="163">
                  <c:v>5/13/2014</c:v>
                </c:pt>
                <c:pt idx="164">
                  <c:v>5/14/2014</c:v>
                </c:pt>
                <c:pt idx="165">
                  <c:v>5/15/2014</c:v>
                </c:pt>
                <c:pt idx="166">
                  <c:v>5/16/2014</c:v>
                </c:pt>
                <c:pt idx="167">
                  <c:v>5/19/2014</c:v>
                </c:pt>
                <c:pt idx="168">
                  <c:v>5/20/2014</c:v>
                </c:pt>
                <c:pt idx="169">
                  <c:v>5/21/2014</c:v>
                </c:pt>
                <c:pt idx="170">
                  <c:v>5/22/2014</c:v>
                </c:pt>
                <c:pt idx="171">
                  <c:v>5/23/2014</c:v>
                </c:pt>
                <c:pt idx="172">
                  <c:v>5/27/2014</c:v>
                </c:pt>
                <c:pt idx="173">
                  <c:v>5/28/2014</c:v>
                </c:pt>
                <c:pt idx="174">
                  <c:v>5/29/2014</c:v>
                </c:pt>
                <c:pt idx="175">
                  <c:v>5/30/2014</c:v>
                </c:pt>
                <c:pt idx="176">
                  <c:v>6/2/2014</c:v>
                </c:pt>
                <c:pt idx="177">
                  <c:v>6/3/2014</c:v>
                </c:pt>
                <c:pt idx="178">
                  <c:v>6/4/2014</c:v>
                </c:pt>
                <c:pt idx="179">
                  <c:v>6/5/2014</c:v>
                </c:pt>
                <c:pt idx="180">
                  <c:v>6/6/2014</c:v>
                </c:pt>
                <c:pt idx="181">
                  <c:v>6/9/2014</c:v>
                </c:pt>
                <c:pt idx="182">
                  <c:v>6/10/2014</c:v>
                </c:pt>
                <c:pt idx="183">
                  <c:v>6/11/2014</c:v>
                </c:pt>
                <c:pt idx="184">
                  <c:v>6/12/2014</c:v>
                </c:pt>
                <c:pt idx="185">
                  <c:v>6/13/2014</c:v>
                </c:pt>
                <c:pt idx="186">
                  <c:v>6/16/2014</c:v>
                </c:pt>
                <c:pt idx="187">
                  <c:v>6/17/2014</c:v>
                </c:pt>
                <c:pt idx="188">
                  <c:v>6/18/2014</c:v>
                </c:pt>
                <c:pt idx="189">
                  <c:v>6/19/2014</c:v>
                </c:pt>
                <c:pt idx="190">
                  <c:v>6/20/2014</c:v>
                </c:pt>
                <c:pt idx="191">
                  <c:v>6/23/2014</c:v>
                </c:pt>
                <c:pt idx="192">
                  <c:v>6/24/2014</c:v>
                </c:pt>
                <c:pt idx="193">
                  <c:v>6/25/2014</c:v>
                </c:pt>
                <c:pt idx="194">
                  <c:v>6/26/2014</c:v>
                </c:pt>
                <c:pt idx="195">
                  <c:v>6/27/2014</c:v>
                </c:pt>
                <c:pt idx="196">
                  <c:v>6/30/2014</c:v>
                </c:pt>
                <c:pt idx="197">
                  <c:v>7/1/2014</c:v>
                </c:pt>
                <c:pt idx="198">
                  <c:v>7/2/2014</c:v>
                </c:pt>
                <c:pt idx="199">
                  <c:v>7/3/2014</c:v>
                </c:pt>
                <c:pt idx="200">
                  <c:v>7/7/2014</c:v>
                </c:pt>
                <c:pt idx="201">
                  <c:v>7/8/2014</c:v>
                </c:pt>
                <c:pt idx="202">
                  <c:v>7/9/2014</c:v>
                </c:pt>
                <c:pt idx="203">
                  <c:v>7/10/2014</c:v>
                </c:pt>
                <c:pt idx="204">
                  <c:v>7/11/2014</c:v>
                </c:pt>
                <c:pt idx="205">
                  <c:v>7/14/2014</c:v>
                </c:pt>
                <c:pt idx="206">
                  <c:v>7/15/2014</c:v>
                </c:pt>
                <c:pt idx="207">
                  <c:v>7/16/2014</c:v>
                </c:pt>
                <c:pt idx="208">
                  <c:v>7/17/2014</c:v>
                </c:pt>
                <c:pt idx="209">
                  <c:v>7/18/2014</c:v>
                </c:pt>
                <c:pt idx="210">
                  <c:v>7/21/2014</c:v>
                </c:pt>
                <c:pt idx="211">
                  <c:v>7/22/2014</c:v>
                </c:pt>
                <c:pt idx="212">
                  <c:v>7/23/2014</c:v>
                </c:pt>
                <c:pt idx="213">
                  <c:v>7/24/2014</c:v>
                </c:pt>
                <c:pt idx="214">
                  <c:v>7/25/2014</c:v>
                </c:pt>
                <c:pt idx="215">
                  <c:v>7/28/2014</c:v>
                </c:pt>
                <c:pt idx="216">
                  <c:v>7/29/2014</c:v>
                </c:pt>
                <c:pt idx="217">
                  <c:v>7/30/2014</c:v>
                </c:pt>
                <c:pt idx="218">
                  <c:v>7/31/2014</c:v>
                </c:pt>
                <c:pt idx="219">
                  <c:v>8/1/2014</c:v>
                </c:pt>
                <c:pt idx="220">
                  <c:v>8/4/2014</c:v>
                </c:pt>
                <c:pt idx="221">
                  <c:v>8/5/2014</c:v>
                </c:pt>
                <c:pt idx="222">
                  <c:v>8/6/2014</c:v>
                </c:pt>
                <c:pt idx="223">
                  <c:v>8/7/2014</c:v>
                </c:pt>
                <c:pt idx="224">
                  <c:v>8/8/2014</c:v>
                </c:pt>
                <c:pt idx="225">
                  <c:v>8/11/2014</c:v>
                </c:pt>
                <c:pt idx="226">
                  <c:v>8/12/2014</c:v>
                </c:pt>
                <c:pt idx="227">
                  <c:v>8/13/2014</c:v>
                </c:pt>
                <c:pt idx="228">
                  <c:v>8/14/2014</c:v>
                </c:pt>
                <c:pt idx="229">
                  <c:v>8/15/2014</c:v>
                </c:pt>
                <c:pt idx="230">
                  <c:v>8/18/2014</c:v>
                </c:pt>
                <c:pt idx="231">
                  <c:v>8/19/2014</c:v>
                </c:pt>
                <c:pt idx="232">
                  <c:v>8/20/2014</c:v>
                </c:pt>
                <c:pt idx="233">
                  <c:v>8/21/2014</c:v>
                </c:pt>
                <c:pt idx="234">
                  <c:v>8/22/2014</c:v>
                </c:pt>
                <c:pt idx="235">
                  <c:v>8/25/2014</c:v>
                </c:pt>
                <c:pt idx="236">
                  <c:v>8/26/2014</c:v>
                </c:pt>
                <c:pt idx="237">
                  <c:v>8/27/2014</c:v>
                </c:pt>
                <c:pt idx="238">
                  <c:v>8/28/2014</c:v>
                </c:pt>
                <c:pt idx="239">
                  <c:v>8/29/2014</c:v>
                </c:pt>
                <c:pt idx="240">
                  <c:v>9/2/2014</c:v>
                </c:pt>
                <c:pt idx="241">
                  <c:v>9/3/2014</c:v>
                </c:pt>
                <c:pt idx="242">
                  <c:v>9/4/2014</c:v>
                </c:pt>
                <c:pt idx="243">
                  <c:v>9/5/2014</c:v>
                </c:pt>
                <c:pt idx="244">
                  <c:v>9/8/2014</c:v>
                </c:pt>
                <c:pt idx="245">
                  <c:v>9/9/2014</c:v>
                </c:pt>
                <c:pt idx="246">
                  <c:v>9/10/2014</c:v>
                </c:pt>
                <c:pt idx="247">
                  <c:v>9/11/2014</c:v>
                </c:pt>
                <c:pt idx="248">
                  <c:v>9/12/2014</c:v>
                </c:pt>
                <c:pt idx="249">
                  <c:v>9/15/2014</c:v>
                </c:pt>
                <c:pt idx="250">
                  <c:v>9/16/2014</c:v>
                </c:pt>
                <c:pt idx="251">
                  <c:v>9/17/2014</c:v>
                </c:pt>
                <c:pt idx="252">
                  <c:v>9/18/2014</c:v>
                </c:pt>
                <c:pt idx="253">
                  <c:v>9/19/2014</c:v>
                </c:pt>
                <c:pt idx="254">
                  <c:v>9/22/2014</c:v>
                </c:pt>
                <c:pt idx="255">
                  <c:v>9/23/2014</c:v>
                </c:pt>
                <c:pt idx="256">
                  <c:v>9/24/2014</c:v>
                </c:pt>
                <c:pt idx="257">
                  <c:v>9/25/2014</c:v>
                </c:pt>
                <c:pt idx="258">
                  <c:v>9/26/2014</c:v>
                </c:pt>
                <c:pt idx="259">
                  <c:v>9/29/2014</c:v>
                </c:pt>
                <c:pt idx="260">
                  <c:v>9/30/2014</c:v>
                </c:pt>
                <c:pt idx="261">
                  <c:v>10/1/2014</c:v>
                </c:pt>
                <c:pt idx="262">
                  <c:v>10/2/2014</c:v>
                </c:pt>
                <c:pt idx="263">
                  <c:v>10/3/2014</c:v>
                </c:pt>
                <c:pt idx="264">
                  <c:v>10/6/2014</c:v>
                </c:pt>
                <c:pt idx="265">
                  <c:v>10/7/2014</c:v>
                </c:pt>
                <c:pt idx="266">
                  <c:v>10/8/2014</c:v>
                </c:pt>
                <c:pt idx="267">
                  <c:v>10/9/2014</c:v>
                </c:pt>
                <c:pt idx="268">
                  <c:v>10/10/2014</c:v>
                </c:pt>
                <c:pt idx="269">
                  <c:v>10/13/2014</c:v>
                </c:pt>
                <c:pt idx="270">
                  <c:v>10/14/2014</c:v>
                </c:pt>
                <c:pt idx="271">
                  <c:v>10/15/2014</c:v>
                </c:pt>
                <c:pt idx="272">
                  <c:v>10/16/2014</c:v>
                </c:pt>
                <c:pt idx="273">
                  <c:v>10/17/2014</c:v>
                </c:pt>
                <c:pt idx="274">
                  <c:v>10/20/2014</c:v>
                </c:pt>
                <c:pt idx="275">
                  <c:v>10/21/2014</c:v>
                </c:pt>
                <c:pt idx="276">
                  <c:v>10/22/2014</c:v>
                </c:pt>
                <c:pt idx="277">
                  <c:v>10/23/2014</c:v>
                </c:pt>
                <c:pt idx="278">
                  <c:v>10/24/2014</c:v>
                </c:pt>
                <c:pt idx="279">
                  <c:v>10/27/2014</c:v>
                </c:pt>
                <c:pt idx="280">
                  <c:v>10/28/2014</c:v>
                </c:pt>
                <c:pt idx="281">
                  <c:v>10/29/2014</c:v>
                </c:pt>
                <c:pt idx="282">
                  <c:v>10/30/2014</c:v>
                </c:pt>
                <c:pt idx="283">
                  <c:v>10/31/2014</c:v>
                </c:pt>
                <c:pt idx="284">
                  <c:v>11/3/2014</c:v>
                </c:pt>
                <c:pt idx="285">
                  <c:v>11/4/2014</c:v>
                </c:pt>
                <c:pt idx="286">
                  <c:v>11/5/2014</c:v>
                </c:pt>
                <c:pt idx="287">
                  <c:v>11/6/2014</c:v>
                </c:pt>
                <c:pt idx="288">
                  <c:v>11/7/2014</c:v>
                </c:pt>
                <c:pt idx="289">
                  <c:v>11/10/2014</c:v>
                </c:pt>
                <c:pt idx="290">
                  <c:v>11/11/2014</c:v>
                </c:pt>
                <c:pt idx="291">
                  <c:v>11/12/2014</c:v>
                </c:pt>
                <c:pt idx="292">
                  <c:v>11/13/2014</c:v>
                </c:pt>
                <c:pt idx="293">
                  <c:v>11/14/2014</c:v>
                </c:pt>
                <c:pt idx="294">
                  <c:v>11/17/2014</c:v>
                </c:pt>
                <c:pt idx="295">
                  <c:v>11/18/2014</c:v>
                </c:pt>
                <c:pt idx="296">
                  <c:v>11/19/2014</c:v>
                </c:pt>
                <c:pt idx="297">
                  <c:v>11/20/2014</c:v>
                </c:pt>
                <c:pt idx="298">
                  <c:v>11/21/2014</c:v>
                </c:pt>
                <c:pt idx="299">
                  <c:v>11/24/2014</c:v>
                </c:pt>
                <c:pt idx="300">
                  <c:v>11/25/2014</c:v>
                </c:pt>
                <c:pt idx="301">
                  <c:v>11/26/2014</c:v>
                </c:pt>
                <c:pt idx="302">
                  <c:v>11/28/2014</c:v>
                </c:pt>
                <c:pt idx="303">
                  <c:v>12/1/2014</c:v>
                </c:pt>
                <c:pt idx="304">
                  <c:v>12/2/2014</c:v>
                </c:pt>
                <c:pt idx="305">
                  <c:v>12/3/2014</c:v>
                </c:pt>
                <c:pt idx="306">
                  <c:v>12/4/2014</c:v>
                </c:pt>
                <c:pt idx="307">
                  <c:v>12/5/2014</c:v>
                </c:pt>
                <c:pt idx="308">
                  <c:v>12/8/2014</c:v>
                </c:pt>
                <c:pt idx="309">
                  <c:v>12/9/2014</c:v>
                </c:pt>
                <c:pt idx="310">
                  <c:v>12/10/2014</c:v>
                </c:pt>
                <c:pt idx="311">
                  <c:v>12/11/2014</c:v>
                </c:pt>
                <c:pt idx="312">
                  <c:v>12/12/2014</c:v>
                </c:pt>
                <c:pt idx="313">
                  <c:v>12/15/2014</c:v>
                </c:pt>
                <c:pt idx="314">
                  <c:v>12/16/2014</c:v>
                </c:pt>
                <c:pt idx="315">
                  <c:v>12/17/2014</c:v>
                </c:pt>
                <c:pt idx="316">
                  <c:v>12/18/2014</c:v>
                </c:pt>
                <c:pt idx="317">
                  <c:v>12/19/2014</c:v>
                </c:pt>
                <c:pt idx="318">
                  <c:v>12/22/2014</c:v>
                </c:pt>
                <c:pt idx="319">
                  <c:v>12/23/2014</c:v>
                </c:pt>
                <c:pt idx="320">
                  <c:v>12/24/2014</c:v>
                </c:pt>
                <c:pt idx="321">
                  <c:v>12/26/2014</c:v>
                </c:pt>
                <c:pt idx="322">
                  <c:v>12/29/2014</c:v>
                </c:pt>
                <c:pt idx="323">
                  <c:v>12/30/2014</c:v>
                </c:pt>
                <c:pt idx="324">
                  <c:v>12/31/2014</c:v>
                </c:pt>
                <c:pt idx="325">
                  <c:v>1/2/2015</c:v>
                </c:pt>
                <c:pt idx="326">
                  <c:v>1/5/2015</c:v>
                </c:pt>
                <c:pt idx="327">
                  <c:v>1/6/2015</c:v>
                </c:pt>
                <c:pt idx="328">
                  <c:v>1/7/2015</c:v>
                </c:pt>
                <c:pt idx="329">
                  <c:v>1/8/2015</c:v>
                </c:pt>
                <c:pt idx="330">
                  <c:v>1/9/2015</c:v>
                </c:pt>
                <c:pt idx="331">
                  <c:v>1/12/2015</c:v>
                </c:pt>
                <c:pt idx="332">
                  <c:v>1/13/2015</c:v>
                </c:pt>
                <c:pt idx="333">
                  <c:v>1/14/2015</c:v>
                </c:pt>
                <c:pt idx="334">
                  <c:v>1/15/2015</c:v>
                </c:pt>
                <c:pt idx="335">
                  <c:v>1/16/2015</c:v>
                </c:pt>
                <c:pt idx="336">
                  <c:v>1/20/2015</c:v>
                </c:pt>
                <c:pt idx="337">
                  <c:v>1/21/2015</c:v>
                </c:pt>
                <c:pt idx="338">
                  <c:v>1/22/2015</c:v>
                </c:pt>
                <c:pt idx="339">
                  <c:v>1/23/2015</c:v>
                </c:pt>
                <c:pt idx="340">
                  <c:v>1/26/2015</c:v>
                </c:pt>
                <c:pt idx="341">
                  <c:v>1/27/2015</c:v>
                </c:pt>
                <c:pt idx="342">
                  <c:v>1/28/2015</c:v>
                </c:pt>
                <c:pt idx="343">
                  <c:v>1/29/2015</c:v>
                </c:pt>
                <c:pt idx="344">
                  <c:v>1/30/2015</c:v>
                </c:pt>
                <c:pt idx="345">
                  <c:v>2/2/2015</c:v>
                </c:pt>
                <c:pt idx="346">
                  <c:v>2/3/2015</c:v>
                </c:pt>
                <c:pt idx="347">
                  <c:v>2/4/2015</c:v>
                </c:pt>
                <c:pt idx="348">
                  <c:v>2/5/2015</c:v>
                </c:pt>
                <c:pt idx="349">
                  <c:v>2/6/2015</c:v>
                </c:pt>
                <c:pt idx="350">
                  <c:v>2/9/2015</c:v>
                </c:pt>
                <c:pt idx="351">
                  <c:v>2/10/2015</c:v>
                </c:pt>
                <c:pt idx="352">
                  <c:v>2/11/2015</c:v>
                </c:pt>
                <c:pt idx="353">
                  <c:v>2/12/2015</c:v>
                </c:pt>
                <c:pt idx="354">
                  <c:v>2/13/2015</c:v>
                </c:pt>
                <c:pt idx="355">
                  <c:v>2/17/2015</c:v>
                </c:pt>
                <c:pt idx="356">
                  <c:v>2/18/2015</c:v>
                </c:pt>
                <c:pt idx="357">
                  <c:v>2/19/2015</c:v>
                </c:pt>
                <c:pt idx="358">
                  <c:v>2/20/2015</c:v>
                </c:pt>
                <c:pt idx="359">
                  <c:v>2/23/2015</c:v>
                </c:pt>
                <c:pt idx="360">
                  <c:v>2/24/2015</c:v>
                </c:pt>
                <c:pt idx="361">
                  <c:v>2/25/2015</c:v>
                </c:pt>
                <c:pt idx="362">
                  <c:v>2/26/2015</c:v>
                </c:pt>
                <c:pt idx="363">
                  <c:v>2/27/2015</c:v>
                </c:pt>
                <c:pt idx="364">
                  <c:v>3/2/2015</c:v>
                </c:pt>
                <c:pt idx="365">
                  <c:v>3/3/2015</c:v>
                </c:pt>
                <c:pt idx="366">
                  <c:v>3/4/2015</c:v>
                </c:pt>
                <c:pt idx="367">
                  <c:v>3/5/2015</c:v>
                </c:pt>
                <c:pt idx="368">
                  <c:v>3/6/2015</c:v>
                </c:pt>
                <c:pt idx="369">
                  <c:v>3/9/2015</c:v>
                </c:pt>
                <c:pt idx="370">
                  <c:v>3/10/2015</c:v>
                </c:pt>
                <c:pt idx="371">
                  <c:v>3/11/2015</c:v>
                </c:pt>
                <c:pt idx="372">
                  <c:v>3/12/2015</c:v>
                </c:pt>
                <c:pt idx="373">
                  <c:v>3/13/2015</c:v>
                </c:pt>
                <c:pt idx="374">
                  <c:v>3/16/2015</c:v>
                </c:pt>
                <c:pt idx="375">
                  <c:v>3/17/2015</c:v>
                </c:pt>
                <c:pt idx="376">
                  <c:v>3/18/2015</c:v>
                </c:pt>
                <c:pt idx="377">
                  <c:v>3/19/2015</c:v>
                </c:pt>
                <c:pt idx="378">
                  <c:v>3/20/2015</c:v>
                </c:pt>
                <c:pt idx="379">
                  <c:v>3/23/2015</c:v>
                </c:pt>
                <c:pt idx="380">
                  <c:v>3/24/2015</c:v>
                </c:pt>
                <c:pt idx="381">
                  <c:v>3/25/2015</c:v>
                </c:pt>
                <c:pt idx="382">
                  <c:v>3/26/2015</c:v>
                </c:pt>
                <c:pt idx="383">
                  <c:v>3/27/2015</c:v>
                </c:pt>
                <c:pt idx="384">
                  <c:v>3/30/2015</c:v>
                </c:pt>
                <c:pt idx="385">
                  <c:v>3/31/2015</c:v>
                </c:pt>
                <c:pt idx="386">
                  <c:v>4/1/2015</c:v>
                </c:pt>
                <c:pt idx="387">
                  <c:v>4/2/2015</c:v>
                </c:pt>
                <c:pt idx="388">
                  <c:v>4/6/2015</c:v>
                </c:pt>
                <c:pt idx="389">
                  <c:v>4/7/2015</c:v>
                </c:pt>
                <c:pt idx="390">
                  <c:v>4/8/2015</c:v>
                </c:pt>
                <c:pt idx="391">
                  <c:v>4/9/2015</c:v>
                </c:pt>
                <c:pt idx="392">
                  <c:v>4/10/2015</c:v>
                </c:pt>
                <c:pt idx="393">
                  <c:v>4/13/2015</c:v>
                </c:pt>
                <c:pt idx="394">
                  <c:v>4/14/2015</c:v>
                </c:pt>
                <c:pt idx="395">
                  <c:v>4/15/2015</c:v>
                </c:pt>
                <c:pt idx="396">
                  <c:v>4/16/2015</c:v>
                </c:pt>
                <c:pt idx="397">
                  <c:v>4/17/2015</c:v>
                </c:pt>
                <c:pt idx="398">
                  <c:v>4/20/2015</c:v>
                </c:pt>
                <c:pt idx="399">
                  <c:v>4/21/2015</c:v>
                </c:pt>
                <c:pt idx="400">
                  <c:v>4/22/2015</c:v>
                </c:pt>
                <c:pt idx="401">
                  <c:v>4/23/2015</c:v>
                </c:pt>
                <c:pt idx="402">
                  <c:v>4/24/2015</c:v>
                </c:pt>
                <c:pt idx="403">
                  <c:v>4/27/2015</c:v>
                </c:pt>
                <c:pt idx="404">
                  <c:v>4/28/2015</c:v>
                </c:pt>
                <c:pt idx="405">
                  <c:v>4/29/2015</c:v>
                </c:pt>
                <c:pt idx="406">
                  <c:v>4/30/2015</c:v>
                </c:pt>
                <c:pt idx="407">
                  <c:v>5/1/2015</c:v>
                </c:pt>
                <c:pt idx="408">
                  <c:v>5/4/2015</c:v>
                </c:pt>
                <c:pt idx="409">
                  <c:v>5/5/2015</c:v>
                </c:pt>
                <c:pt idx="410">
                  <c:v>5/6/2015</c:v>
                </c:pt>
                <c:pt idx="411">
                  <c:v>5/7/2015</c:v>
                </c:pt>
                <c:pt idx="412">
                  <c:v>5/8/2015</c:v>
                </c:pt>
                <c:pt idx="413">
                  <c:v>5/11/2015</c:v>
                </c:pt>
                <c:pt idx="414">
                  <c:v>5/12/2015</c:v>
                </c:pt>
                <c:pt idx="415">
                  <c:v>5/13/2015</c:v>
                </c:pt>
                <c:pt idx="416">
                  <c:v>5/14/2015</c:v>
                </c:pt>
                <c:pt idx="417">
                  <c:v>5/15/2015</c:v>
                </c:pt>
                <c:pt idx="418">
                  <c:v>5/18/2015</c:v>
                </c:pt>
                <c:pt idx="419">
                  <c:v>5/19/2015</c:v>
                </c:pt>
                <c:pt idx="420">
                  <c:v>5/20/2015</c:v>
                </c:pt>
                <c:pt idx="421">
                  <c:v>5/21/2015</c:v>
                </c:pt>
                <c:pt idx="422">
                  <c:v>5/22/2015</c:v>
                </c:pt>
                <c:pt idx="423">
                  <c:v>5/26/2015</c:v>
                </c:pt>
                <c:pt idx="424">
                  <c:v>5/27/2015</c:v>
                </c:pt>
                <c:pt idx="425">
                  <c:v>5/28/2015</c:v>
                </c:pt>
                <c:pt idx="426">
                  <c:v>5/29/2015</c:v>
                </c:pt>
                <c:pt idx="427">
                  <c:v>6/1/2015</c:v>
                </c:pt>
                <c:pt idx="428">
                  <c:v>6/2/2015</c:v>
                </c:pt>
                <c:pt idx="429">
                  <c:v>6/3/2015</c:v>
                </c:pt>
                <c:pt idx="430">
                  <c:v>6/4/2015</c:v>
                </c:pt>
                <c:pt idx="431">
                  <c:v>6/5/2015</c:v>
                </c:pt>
                <c:pt idx="432">
                  <c:v>6/8/2015</c:v>
                </c:pt>
                <c:pt idx="433">
                  <c:v>6/9/2015</c:v>
                </c:pt>
                <c:pt idx="434">
                  <c:v>6/10/2015</c:v>
                </c:pt>
                <c:pt idx="435">
                  <c:v>6/11/2015</c:v>
                </c:pt>
                <c:pt idx="436">
                  <c:v>6/12/2015</c:v>
                </c:pt>
                <c:pt idx="437">
                  <c:v>6/15/2015</c:v>
                </c:pt>
                <c:pt idx="438">
                  <c:v>6/16/2015</c:v>
                </c:pt>
                <c:pt idx="439">
                  <c:v>6/17/2015</c:v>
                </c:pt>
                <c:pt idx="440">
                  <c:v>6/18/2015</c:v>
                </c:pt>
                <c:pt idx="441">
                  <c:v>6/19/2015</c:v>
                </c:pt>
                <c:pt idx="442">
                  <c:v>6/22/2015</c:v>
                </c:pt>
                <c:pt idx="443">
                  <c:v>6/23/2015</c:v>
                </c:pt>
                <c:pt idx="444">
                  <c:v>6/24/2015</c:v>
                </c:pt>
                <c:pt idx="445">
                  <c:v>6/25/2015</c:v>
                </c:pt>
                <c:pt idx="446">
                  <c:v>6/26/2015</c:v>
                </c:pt>
                <c:pt idx="447">
                  <c:v>6/29/2015</c:v>
                </c:pt>
                <c:pt idx="448">
                  <c:v>6/30/2015</c:v>
                </c:pt>
                <c:pt idx="449">
                  <c:v>7/1/2015</c:v>
                </c:pt>
                <c:pt idx="450">
                  <c:v>7/2/2015</c:v>
                </c:pt>
                <c:pt idx="451">
                  <c:v>7/6/2015</c:v>
                </c:pt>
                <c:pt idx="452">
                  <c:v>7/7/2015</c:v>
                </c:pt>
                <c:pt idx="453">
                  <c:v>7/8/2015</c:v>
                </c:pt>
                <c:pt idx="454">
                  <c:v>7/9/2015</c:v>
                </c:pt>
                <c:pt idx="455">
                  <c:v>7/10/2015</c:v>
                </c:pt>
                <c:pt idx="456">
                  <c:v>7/13/2015</c:v>
                </c:pt>
                <c:pt idx="457">
                  <c:v>7/14/2015</c:v>
                </c:pt>
                <c:pt idx="458">
                  <c:v>7/15/2015</c:v>
                </c:pt>
                <c:pt idx="459">
                  <c:v>7/16/2015</c:v>
                </c:pt>
                <c:pt idx="460">
                  <c:v>7/17/2015</c:v>
                </c:pt>
                <c:pt idx="461">
                  <c:v>7/20/2015</c:v>
                </c:pt>
                <c:pt idx="462">
                  <c:v>7/21/2015</c:v>
                </c:pt>
                <c:pt idx="463">
                  <c:v>7/22/2015</c:v>
                </c:pt>
                <c:pt idx="464">
                  <c:v>7/23/2015</c:v>
                </c:pt>
                <c:pt idx="465">
                  <c:v>7/24/2015</c:v>
                </c:pt>
                <c:pt idx="466">
                  <c:v>7/27/2015</c:v>
                </c:pt>
                <c:pt idx="467">
                  <c:v>7/28/2015</c:v>
                </c:pt>
                <c:pt idx="468">
                  <c:v>7/29/2015</c:v>
                </c:pt>
                <c:pt idx="469">
                  <c:v>7/30/2015</c:v>
                </c:pt>
                <c:pt idx="470">
                  <c:v>7/31/2015</c:v>
                </c:pt>
                <c:pt idx="471">
                  <c:v>8/3/2015</c:v>
                </c:pt>
                <c:pt idx="472">
                  <c:v>8/4/2015</c:v>
                </c:pt>
                <c:pt idx="473">
                  <c:v>8/5/2015</c:v>
                </c:pt>
                <c:pt idx="474">
                  <c:v>8/6/2015</c:v>
                </c:pt>
                <c:pt idx="475">
                  <c:v>8/7/2015</c:v>
                </c:pt>
                <c:pt idx="476">
                  <c:v>8/10/2015</c:v>
                </c:pt>
                <c:pt idx="477">
                  <c:v>8/11/2015</c:v>
                </c:pt>
                <c:pt idx="478">
                  <c:v>8/12/2015</c:v>
                </c:pt>
                <c:pt idx="479">
                  <c:v>8/13/2015</c:v>
                </c:pt>
                <c:pt idx="480">
                  <c:v>8/14/2015</c:v>
                </c:pt>
                <c:pt idx="481">
                  <c:v>8/17/2015</c:v>
                </c:pt>
                <c:pt idx="482">
                  <c:v>8/18/2015</c:v>
                </c:pt>
                <c:pt idx="483">
                  <c:v>8/19/2015</c:v>
                </c:pt>
                <c:pt idx="484">
                  <c:v>8/20/2015</c:v>
                </c:pt>
                <c:pt idx="485">
                  <c:v>8/21/2015</c:v>
                </c:pt>
                <c:pt idx="486">
                  <c:v>8/24/2015</c:v>
                </c:pt>
                <c:pt idx="487">
                  <c:v>8/25/2015</c:v>
                </c:pt>
                <c:pt idx="488">
                  <c:v>8/26/2015</c:v>
                </c:pt>
                <c:pt idx="489">
                  <c:v>8/27/2015</c:v>
                </c:pt>
                <c:pt idx="490">
                  <c:v>8/28/2015</c:v>
                </c:pt>
                <c:pt idx="491">
                  <c:v>8/31/2015</c:v>
                </c:pt>
                <c:pt idx="492">
                  <c:v>9/1/2015</c:v>
                </c:pt>
                <c:pt idx="493">
                  <c:v>9/2/2015</c:v>
                </c:pt>
                <c:pt idx="494">
                  <c:v>9/3/2015</c:v>
                </c:pt>
                <c:pt idx="495">
                  <c:v>9/4/2015</c:v>
                </c:pt>
                <c:pt idx="496">
                  <c:v>9/8/2015</c:v>
                </c:pt>
                <c:pt idx="497">
                  <c:v>9/9/2015</c:v>
                </c:pt>
                <c:pt idx="498">
                  <c:v>9/10/2015</c:v>
                </c:pt>
                <c:pt idx="499">
                  <c:v>9/11/2015</c:v>
                </c:pt>
                <c:pt idx="500">
                  <c:v>9/14/2015</c:v>
                </c:pt>
                <c:pt idx="501">
                  <c:v>9/15/2015</c:v>
                </c:pt>
                <c:pt idx="502">
                  <c:v>9/16/2015</c:v>
                </c:pt>
                <c:pt idx="503">
                  <c:v>9/17/2015</c:v>
                </c:pt>
                <c:pt idx="504">
                  <c:v>9/18/2015</c:v>
                </c:pt>
                <c:pt idx="505">
                  <c:v>9/21/2015</c:v>
                </c:pt>
                <c:pt idx="506">
                  <c:v>9/22/2015</c:v>
                </c:pt>
                <c:pt idx="507">
                  <c:v>9/23/2015</c:v>
                </c:pt>
                <c:pt idx="508">
                  <c:v>9/24/2015</c:v>
                </c:pt>
                <c:pt idx="509">
                  <c:v>9/25/2015</c:v>
                </c:pt>
                <c:pt idx="510">
                  <c:v>9/28/2015</c:v>
                </c:pt>
                <c:pt idx="511">
                  <c:v>9/29/2015</c:v>
                </c:pt>
                <c:pt idx="512">
                  <c:v>9/30/2015</c:v>
                </c:pt>
                <c:pt idx="513">
                  <c:v>10/1/2015</c:v>
                </c:pt>
                <c:pt idx="514">
                  <c:v>10/2/2015</c:v>
                </c:pt>
                <c:pt idx="515">
                  <c:v>10/5/2015</c:v>
                </c:pt>
                <c:pt idx="516">
                  <c:v>10/6/2015</c:v>
                </c:pt>
                <c:pt idx="517">
                  <c:v>10/7/2015</c:v>
                </c:pt>
                <c:pt idx="518">
                  <c:v>10/8/2015</c:v>
                </c:pt>
                <c:pt idx="519">
                  <c:v>10/9/2015</c:v>
                </c:pt>
                <c:pt idx="520">
                  <c:v>10/12/2015</c:v>
                </c:pt>
                <c:pt idx="521">
                  <c:v>10/13/2015</c:v>
                </c:pt>
                <c:pt idx="522">
                  <c:v>10/14/2015</c:v>
                </c:pt>
                <c:pt idx="523">
                  <c:v>10/15/2015</c:v>
                </c:pt>
                <c:pt idx="524">
                  <c:v>10/16/2015</c:v>
                </c:pt>
                <c:pt idx="525">
                  <c:v>10/19/2015</c:v>
                </c:pt>
                <c:pt idx="526">
                  <c:v>10/20/2015</c:v>
                </c:pt>
                <c:pt idx="527">
                  <c:v>10/21/2015</c:v>
                </c:pt>
                <c:pt idx="528">
                  <c:v>10/22/2015</c:v>
                </c:pt>
                <c:pt idx="529">
                  <c:v>10/23/2015</c:v>
                </c:pt>
                <c:pt idx="530">
                  <c:v>10/26/2015</c:v>
                </c:pt>
                <c:pt idx="531">
                  <c:v>10/27/2015</c:v>
                </c:pt>
                <c:pt idx="532">
                  <c:v>10/28/2015</c:v>
                </c:pt>
                <c:pt idx="533">
                  <c:v>10/29/2015</c:v>
                </c:pt>
                <c:pt idx="534">
                  <c:v>10/30/2015</c:v>
                </c:pt>
                <c:pt idx="535">
                  <c:v>11/2/2015</c:v>
                </c:pt>
                <c:pt idx="536">
                  <c:v>11/3/2015</c:v>
                </c:pt>
                <c:pt idx="537">
                  <c:v>11/4/2015</c:v>
                </c:pt>
                <c:pt idx="538">
                  <c:v>11/5/2015</c:v>
                </c:pt>
                <c:pt idx="539">
                  <c:v>11/6/2015</c:v>
                </c:pt>
                <c:pt idx="540">
                  <c:v>11/9/2015</c:v>
                </c:pt>
                <c:pt idx="541">
                  <c:v>11/10/2015</c:v>
                </c:pt>
                <c:pt idx="542">
                  <c:v>11/11/2015</c:v>
                </c:pt>
                <c:pt idx="543">
                  <c:v>11/12/2015</c:v>
                </c:pt>
                <c:pt idx="544">
                  <c:v>11/13/2015</c:v>
                </c:pt>
                <c:pt idx="545">
                  <c:v>11/16/2015</c:v>
                </c:pt>
                <c:pt idx="546">
                  <c:v>11/17/2015</c:v>
                </c:pt>
                <c:pt idx="547">
                  <c:v>11/18/2015</c:v>
                </c:pt>
                <c:pt idx="548">
                  <c:v>11/19/2015</c:v>
                </c:pt>
                <c:pt idx="549">
                  <c:v>11/20/2015</c:v>
                </c:pt>
                <c:pt idx="550">
                  <c:v>11/23/2015</c:v>
                </c:pt>
                <c:pt idx="551">
                  <c:v>11/24/2015</c:v>
                </c:pt>
                <c:pt idx="552">
                  <c:v>11/25/2015</c:v>
                </c:pt>
                <c:pt idx="553">
                  <c:v>11/27/2015</c:v>
                </c:pt>
                <c:pt idx="554">
                  <c:v>11/30/2015</c:v>
                </c:pt>
                <c:pt idx="555">
                  <c:v>12/1/2015</c:v>
                </c:pt>
                <c:pt idx="556">
                  <c:v>12/2/2015</c:v>
                </c:pt>
                <c:pt idx="557">
                  <c:v>12/3/2015</c:v>
                </c:pt>
                <c:pt idx="558">
                  <c:v>12/4/2015</c:v>
                </c:pt>
                <c:pt idx="559">
                  <c:v>12/7/2015</c:v>
                </c:pt>
                <c:pt idx="560">
                  <c:v>12/8/2015</c:v>
                </c:pt>
                <c:pt idx="561">
                  <c:v>12/9/2015</c:v>
                </c:pt>
                <c:pt idx="562">
                  <c:v>12/10/2015</c:v>
                </c:pt>
                <c:pt idx="563">
                  <c:v>12/11/2015</c:v>
                </c:pt>
                <c:pt idx="564">
                  <c:v>12/14/2015</c:v>
                </c:pt>
                <c:pt idx="565">
                  <c:v>12/15/2015</c:v>
                </c:pt>
                <c:pt idx="566">
                  <c:v>12/16/2015</c:v>
                </c:pt>
                <c:pt idx="567">
                  <c:v>12/17/2015</c:v>
                </c:pt>
                <c:pt idx="568">
                  <c:v>12/18/2015</c:v>
                </c:pt>
                <c:pt idx="569">
                  <c:v>12/21/2015</c:v>
                </c:pt>
                <c:pt idx="570">
                  <c:v>12/22/2015</c:v>
                </c:pt>
                <c:pt idx="571">
                  <c:v>12/23/2015</c:v>
                </c:pt>
                <c:pt idx="572">
                  <c:v>12/24/2015</c:v>
                </c:pt>
                <c:pt idx="573">
                  <c:v>12/28/2015</c:v>
                </c:pt>
                <c:pt idx="574">
                  <c:v>12/29/2015</c:v>
                </c:pt>
                <c:pt idx="575">
                  <c:v>12/30/2015</c:v>
                </c:pt>
                <c:pt idx="576">
                  <c:v>12/31/2015</c:v>
                </c:pt>
                <c:pt idx="577">
                  <c:v>1/4/2016</c:v>
                </c:pt>
                <c:pt idx="578">
                  <c:v>1/5/2016</c:v>
                </c:pt>
                <c:pt idx="579">
                  <c:v>1/6/2016</c:v>
                </c:pt>
                <c:pt idx="580">
                  <c:v>1/7/2016</c:v>
                </c:pt>
                <c:pt idx="581">
                  <c:v>1/8/2016</c:v>
                </c:pt>
                <c:pt idx="582">
                  <c:v>1/11/2016</c:v>
                </c:pt>
                <c:pt idx="583">
                  <c:v>1/12/2016</c:v>
                </c:pt>
                <c:pt idx="584">
                  <c:v>1/13/2016</c:v>
                </c:pt>
                <c:pt idx="585">
                  <c:v>1/14/2016</c:v>
                </c:pt>
                <c:pt idx="586">
                  <c:v>1/15/2016</c:v>
                </c:pt>
                <c:pt idx="587">
                  <c:v>1/19/2016</c:v>
                </c:pt>
                <c:pt idx="588">
                  <c:v>1/20/2016</c:v>
                </c:pt>
                <c:pt idx="589">
                  <c:v>1/21/2016</c:v>
                </c:pt>
                <c:pt idx="590">
                  <c:v>1/22/2016</c:v>
                </c:pt>
                <c:pt idx="591">
                  <c:v>1/25/2016</c:v>
                </c:pt>
                <c:pt idx="592">
                  <c:v>1/26/2016</c:v>
                </c:pt>
                <c:pt idx="593">
                  <c:v>1/27/2016</c:v>
                </c:pt>
                <c:pt idx="594">
                  <c:v>1/28/2016</c:v>
                </c:pt>
                <c:pt idx="595">
                  <c:v>1/29/2016</c:v>
                </c:pt>
                <c:pt idx="596">
                  <c:v>2/1/2016</c:v>
                </c:pt>
                <c:pt idx="597">
                  <c:v>2/2/2016</c:v>
                </c:pt>
                <c:pt idx="598">
                  <c:v>2/3/2016</c:v>
                </c:pt>
                <c:pt idx="599">
                  <c:v>2/4/2016</c:v>
                </c:pt>
                <c:pt idx="600">
                  <c:v>2/5/2016</c:v>
                </c:pt>
                <c:pt idx="601">
                  <c:v>2/8/2016</c:v>
                </c:pt>
                <c:pt idx="602">
                  <c:v>2/9/2016</c:v>
                </c:pt>
                <c:pt idx="603">
                  <c:v>2/10/2016</c:v>
                </c:pt>
                <c:pt idx="604">
                  <c:v>2/11/2016</c:v>
                </c:pt>
                <c:pt idx="605">
                  <c:v>2/12/2016</c:v>
                </c:pt>
                <c:pt idx="606">
                  <c:v>2/16/2016</c:v>
                </c:pt>
                <c:pt idx="607">
                  <c:v>2/17/2016</c:v>
                </c:pt>
                <c:pt idx="608">
                  <c:v>2/18/2016</c:v>
                </c:pt>
                <c:pt idx="609">
                  <c:v>2/19/2016</c:v>
                </c:pt>
                <c:pt idx="610">
                  <c:v>2/22/2016</c:v>
                </c:pt>
                <c:pt idx="611">
                  <c:v>2/23/2016</c:v>
                </c:pt>
                <c:pt idx="612">
                  <c:v>2/24/2016</c:v>
                </c:pt>
                <c:pt idx="613">
                  <c:v>2/25/2016</c:v>
                </c:pt>
                <c:pt idx="614">
                  <c:v>2/26/2016</c:v>
                </c:pt>
                <c:pt idx="615">
                  <c:v>2/29/2016</c:v>
                </c:pt>
                <c:pt idx="616">
                  <c:v>3/1/2016</c:v>
                </c:pt>
                <c:pt idx="617">
                  <c:v>3/2/2016</c:v>
                </c:pt>
                <c:pt idx="618">
                  <c:v>3/3/2016</c:v>
                </c:pt>
                <c:pt idx="619">
                  <c:v>3/4/2016</c:v>
                </c:pt>
                <c:pt idx="620">
                  <c:v>3/7/2016</c:v>
                </c:pt>
                <c:pt idx="621">
                  <c:v>3/8/2016</c:v>
                </c:pt>
                <c:pt idx="622">
                  <c:v>3/9/2016</c:v>
                </c:pt>
                <c:pt idx="623">
                  <c:v>3/10/2016</c:v>
                </c:pt>
                <c:pt idx="624">
                  <c:v>3/11/2016</c:v>
                </c:pt>
                <c:pt idx="625">
                  <c:v>3/14/2016</c:v>
                </c:pt>
                <c:pt idx="626">
                  <c:v>3/15/2016</c:v>
                </c:pt>
                <c:pt idx="627">
                  <c:v>3/16/2016</c:v>
                </c:pt>
                <c:pt idx="628">
                  <c:v>3/17/2016</c:v>
                </c:pt>
                <c:pt idx="629">
                  <c:v>3/18/2016</c:v>
                </c:pt>
                <c:pt idx="630">
                  <c:v>3/21/2016</c:v>
                </c:pt>
                <c:pt idx="631">
                  <c:v>3/22/2016</c:v>
                </c:pt>
                <c:pt idx="632">
                  <c:v>3/23/2016</c:v>
                </c:pt>
                <c:pt idx="633">
                  <c:v>3/24/2016</c:v>
                </c:pt>
                <c:pt idx="634">
                  <c:v>3/28/2016</c:v>
                </c:pt>
                <c:pt idx="635">
                  <c:v>3/29/2016</c:v>
                </c:pt>
                <c:pt idx="636">
                  <c:v>3/30/2016</c:v>
                </c:pt>
                <c:pt idx="637">
                  <c:v>3/31/2016</c:v>
                </c:pt>
                <c:pt idx="638">
                  <c:v>4/1/2016</c:v>
                </c:pt>
                <c:pt idx="639">
                  <c:v>4/4/2016</c:v>
                </c:pt>
                <c:pt idx="640">
                  <c:v>4/5/2016</c:v>
                </c:pt>
                <c:pt idx="641">
                  <c:v>4/6/2016</c:v>
                </c:pt>
                <c:pt idx="642">
                  <c:v>4/7/2016</c:v>
                </c:pt>
                <c:pt idx="643">
                  <c:v>4/8/2016</c:v>
                </c:pt>
                <c:pt idx="644">
                  <c:v>4/11/2016</c:v>
                </c:pt>
                <c:pt idx="645">
                  <c:v>4/12/2016</c:v>
                </c:pt>
                <c:pt idx="646">
                  <c:v>4/13/2016</c:v>
                </c:pt>
                <c:pt idx="647">
                  <c:v>4/14/2016</c:v>
                </c:pt>
                <c:pt idx="648">
                  <c:v>4/15/2016</c:v>
                </c:pt>
                <c:pt idx="649">
                  <c:v>4/18/2016</c:v>
                </c:pt>
                <c:pt idx="650">
                  <c:v>4/19/2016</c:v>
                </c:pt>
                <c:pt idx="651">
                  <c:v>4/20/2016</c:v>
                </c:pt>
                <c:pt idx="652">
                  <c:v>4/21/2016</c:v>
                </c:pt>
                <c:pt idx="653">
                  <c:v>4/22/2016</c:v>
                </c:pt>
                <c:pt idx="654">
                  <c:v>4/25/2016</c:v>
                </c:pt>
                <c:pt idx="655">
                  <c:v>4/26/2016</c:v>
                </c:pt>
                <c:pt idx="656">
                  <c:v>4/27/2016</c:v>
                </c:pt>
                <c:pt idx="657">
                  <c:v>4/28/2016</c:v>
                </c:pt>
                <c:pt idx="658">
                  <c:v>4/29/2016</c:v>
                </c:pt>
                <c:pt idx="659">
                  <c:v>5/2/2016</c:v>
                </c:pt>
                <c:pt idx="660">
                  <c:v>5/3/2016</c:v>
                </c:pt>
                <c:pt idx="661">
                  <c:v>5/4/2016</c:v>
                </c:pt>
                <c:pt idx="662">
                  <c:v>5/5/2016</c:v>
                </c:pt>
                <c:pt idx="663">
                  <c:v>5/6/2016</c:v>
                </c:pt>
                <c:pt idx="664">
                  <c:v>5/9/2016</c:v>
                </c:pt>
                <c:pt idx="665">
                  <c:v>5/10/2016</c:v>
                </c:pt>
                <c:pt idx="666">
                  <c:v>5/11/2016</c:v>
                </c:pt>
                <c:pt idx="667">
                  <c:v>5/12/2016</c:v>
                </c:pt>
                <c:pt idx="668">
                  <c:v>5/13/2016</c:v>
                </c:pt>
                <c:pt idx="669">
                  <c:v>5/16/2016</c:v>
                </c:pt>
                <c:pt idx="670">
                  <c:v>5/17/2016</c:v>
                </c:pt>
                <c:pt idx="671">
                  <c:v>5/18/2016</c:v>
                </c:pt>
                <c:pt idx="672">
                  <c:v>5/19/2016</c:v>
                </c:pt>
                <c:pt idx="673">
                  <c:v>5/20/2016</c:v>
                </c:pt>
                <c:pt idx="674">
                  <c:v>5/23/2016</c:v>
                </c:pt>
                <c:pt idx="675">
                  <c:v>5/24/2016</c:v>
                </c:pt>
                <c:pt idx="676">
                  <c:v>5/25/2016</c:v>
                </c:pt>
                <c:pt idx="677">
                  <c:v>5/26/2016</c:v>
                </c:pt>
                <c:pt idx="678">
                  <c:v>5/27/2016</c:v>
                </c:pt>
                <c:pt idx="679">
                  <c:v>5/31/2016</c:v>
                </c:pt>
                <c:pt idx="680">
                  <c:v>6/1/2016</c:v>
                </c:pt>
                <c:pt idx="681">
                  <c:v>6/2/2016</c:v>
                </c:pt>
                <c:pt idx="682">
                  <c:v>6/3/2016</c:v>
                </c:pt>
                <c:pt idx="683">
                  <c:v>6/6/2016</c:v>
                </c:pt>
                <c:pt idx="684">
                  <c:v>6/7/2016</c:v>
                </c:pt>
                <c:pt idx="685">
                  <c:v>6/8/2016</c:v>
                </c:pt>
                <c:pt idx="686">
                  <c:v>6/9/2016</c:v>
                </c:pt>
                <c:pt idx="687">
                  <c:v>6/10/2016</c:v>
                </c:pt>
                <c:pt idx="688">
                  <c:v>6/13/2016</c:v>
                </c:pt>
                <c:pt idx="689">
                  <c:v>6/14/2016</c:v>
                </c:pt>
                <c:pt idx="690">
                  <c:v>6/15/2016</c:v>
                </c:pt>
                <c:pt idx="691">
                  <c:v>6/16/2016</c:v>
                </c:pt>
                <c:pt idx="692">
                  <c:v>6/17/2016</c:v>
                </c:pt>
                <c:pt idx="693">
                  <c:v>6/20/2016</c:v>
                </c:pt>
                <c:pt idx="694">
                  <c:v>6/21/2016</c:v>
                </c:pt>
                <c:pt idx="695">
                  <c:v>6/22/2016</c:v>
                </c:pt>
                <c:pt idx="696">
                  <c:v>6/23/2016</c:v>
                </c:pt>
                <c:pt idx="697">
                  <c:v>6/24/2016</c:v>
                </c:pt>
                <c:pt idx="698">
                  <c:v>6/27/2016</c:v>
                </c:pt>
                <c:pt idx="699">
                  <c:v>6/28/2016</c:v>
                </c:pt>
                <c:pt idx="700">
                  <c:v>6/29/2016</c:v>
                </c:pt>
                <c:pt idx="701">
                  <c:v>6/30/2016</c:v>
                </c:pt>
                <c:pt idx="702">
                  <c:v>7/1/2016</c:v>
                </c:pt>
                <c:pt idx="703">
                  <c:v>7/5/2016</c:v>
                </c:pt>
                <c:pt idx="704">
                  <c:v>7/6/2016</c:v>
                </c:pt>
                <c:pt idx="705">
                  <c:v>7/7/2016</c:v>
                </c:pt>
                <c:pt idx="706">
                  <c:v>7/8/2016</c:v>
                </c:pt>
                <c:pt idx="707">
                  <c:v>7/11/2016</c:v>
                </c:pt>
                <c:pt idx="708">
                  <c:v>7/12/2016</c:v>
                </c:pt>
                <c:pt idx="709">
                  <c:v>7/13/2016</c:v>
                </c:pt>
                <c:pt idx="710">
                  <c:v>7/14/2016</c:v>
                </c:pt>
                <c:pt idx="711">
                  <c:v>7/15/2016</c:v>
                </c:pt>
                <c:pt idx="712">
                  <c:v>7/18/2016</c:v>
                </c:pt>
                <c:pt idx="713">
                  <c:v>7/19/2016</c:v>
                </c:pt>
                <c:pt idx="714">
                  <c:v>7/20/2016</c:v>
                </c:pt>
                <c:pt idx="715">
                  <c:v>7/21/2016</c:v>
                </c:pt>
                <c:pt idx="716">
                  <c:v>7/22/2016</c:v>
                </c:pt>
                <c:pt idx="717">
                  <c:v>7/25/2016</c:v>
                </c:pt>
                <c:pt idx="718">
                  <c:v>7/26/2016</c:v>
                </c:pt>
                <c:pt idx="719">
                  <c:v>7/27/2016</c:v>
                </c:pt>
                <c:pt idx="720">
                  <c:v>7/28/2016</c:v>
                </c:pt>
                <c:pt idx="721">
                  <c:v>7/29/2016</c:v>
                </c:pt>
                <c:pt idx="722">
                  <c:v>8/1/2016</c:v>
                </c:pt>
                <c:pt idx="723">
                  <c:v>8/2/2016</c:v>
                </c:pt>
                <c:pt idx="724">
                  <c:v>8/3/2016</c:v>
                </c:pt>
                <c:pt idx="725">
                  <c:v>8/4/2016</c:v>
                </c:pt>
                <c:pt idx="726">
                  <c:v>8/5/2016</c:v>
                </c:pt>
                <c:pt idx="727">
                  <c:v>8/8/2016</c:v>
                </c:pt>
                <c:pt idx="728">
                  <c:v>8/9/2016</c:v>
                </c:pt>
                <c:pt idx="729">
                  <c:v>8/10/2016</c:v>
                </c:pt>
                <c:pt idx="730">
                  <c:v>8/11/2016</c:v>
                </c:pt>
                <c:pt idx="731">
                  <c:v>8/12/2016</c:v>
                </c:pt>
                <c:pt idx="732">
                  <c:v>8/15/2016</c:v>
                </c:pt>
                <c:pt idx="733">
                  <c:v>8/16/2016</c:v>
                </c:pt>
                <c:pt idx="734">
                  <c:v>8/17/2016</c:v>
                </c:pt>
                <c:pt idx="735">
                  <c:v>8/18/2016</c:v>
                </c:pt>
                <c:pt idx="736">
                  <c:v>8/19/2016</c:v>
                </c:pt>
                <c:pt idx="737">
                  <c:v>8/22/2016</c:v>
                </c:pt>
                <c:pt idx="738">
                  <c:v>8/23/2016</c:v>
                </c:pt>
                <c:pt idx="739">
                  <c:v>8/24/2016</c:v>
                </c:pt>
                <c:pt idx="740">
                  <c:v>8/25/2016</c:v>
                </c:pt>
                <c:pt idx="741">
                  <c:v>8/26/2016</c:v>
                </c:pt>
                <c:pt idx="742">
                  <c:v>8/29/2016</c:v>
                </c:pt>
                <c:pt idx="743">
                  <c:v>8/30/2016</c:v>
                </c:pt>
                <c:pt idx="744">
                  <c:v>8/31/2016</c:v>
                </c:pt>
                <c:pt idx="745">
                  <c:v>9/1/2016</c:v>
                </c:pt>
                <c:pt idx="746">
                  <c:v>9/2/2016</c:v>
                </c:pt>
                <c:pt idx="747">
                  <c:v>9/6/2016</c:v>
                </c:pt>
                <c:pt idx="748">
                  <c:v>9/7/2016</c:v>
                </c:pt>
                <c:pt idx="749">
                  <c:v>9/8/2016</c:v>
                </c:pt>
                <c:pt idx="750">
                  <c:v>9/9/2016</c:v>
                </c:pt>
                <c:pt idx="751">
                  <c:v>9/12/2016</c:v>
                </c:pt>
                <c:pt idx="752">
                  <c:v>9/13/2016</c:v>
                </c:pt>
                <c:pt idx="753">
                  <c:v>9/14/2016</c:v>
                </c:pt>
                <c:pt idx="754">
                  <c:v>9/15/2016</c:v>
                </c:pt>
                <c:pt idx="755">
                  <c:v>9/16/2016</c:v>
                </c:pt>
                <c:pt idx="756">
                  <c:v>9/19/2016</c:v>
                </c:pt>
                <c:pt idx="757">
                  <c:v>9/20/2016</c:v>
                </c:pt>
                <c:pt idx="758">
                  <c:v>9/21/2016</c:v>
                </c:pt>
                <c:pt idx="759">
                  <c:v>9/22/2016</c:v>
                </c:pt>
                <c:pt idx="760">
                  <c:v>9/23/2016</c:v>
                </c:pt>
                <c:pt idx="761">
                  <c:v>9/26/2016</c:v>
                </c:pt>
                <c:pt idx="762">
                  <c:v>9/27/2016</c:v>
                </c:pt>
                <c:pt idx="763">
                  <c:v>9/28/2016</c:v>
                </c:pt>
                <c:pt idx="764">
                  <c:v>9/29/2016</c:v>
                </c:pt>
                <c:pt idx="765">
                  <c:v>9/30/2016</c:v>
                </c:pt>
                <c:pt idx="766">
                  <c:v>10/3/2016</c:v>
                </c:pt>
                <c:pt idx="767">
                  <c:v>10/4/2016</c:v>
                </c:pt>
                <c:pt idx="768">
                  <c:v>10/5/2016</c:v>
                </c:pt>
                <c:pt idx="769">
                  <c:v>10/6/2016</c:v>
                </c:pt>
                <c:pt idx="770">
                  <c:v>10/7/2016</c:v>
                </c:pt>
                <c:pt idx="771">
                  <c:v>10/10/2016</c:v>
                </c:pt>
                <c:pt idx="772">
                  <c:v>10/11/2016</c:v>
                </c:pt>
                <c:pt idx="773">
                  <c:v>10/12/2016</c:v>
                </c:pt>
                <c:pt idx="774">
                  <c:v>10/13/2016</c:v>
                </c:pt>
                <c:pt idx="775">
                  <c:v>10/14/2016</c:v>
                </c:pt>
                <c:pt idx="776">
                  <c:v>10/17/2016</c:v>
                </c:pt>
                <c:pt idx="777">
                  <c:v>10/18/2016</c:v>
                </c:pt>
                <c:pt idx="778">
                  <c:v>10/19/2016</c:v>
                </c:pt>
                <c:pt idx="779">
                  <c:v>10/20/2016</c:v>
                </c:pt>
                <c:pt idx="780">
                  <c:v>10/21/2016</c:v>
                </c:pt>
                <c:pt idx="781">
                  <c:v>10/24/2016</c:v>
                </c:pt>
                <c:pt idx="782">
                  <c:v>10/25/2016</c:v>
                </c:pt>
                <c:pt idx="783">
                  <c:v>10/26/2016</c:v>
                </c:pt>
                <c:pt idx="784">
                  <c:v>10/27/2016</c:v>
                </c:pt>
                <c:pt idx="785">
                  <c:v>10/28/2016</c:v>
                </c:pt>
                <c:pt idx="786">
                  <c:v>10/31/2016</c:v>
                </c:pt>
                <c:pt idx="787">
                  <c:v>11/1/2016</c:v>
                </c:pt>
                <c:pt idx="788">
                  <c:v>11/2/2016</c:v>
                </c:pt>
                <c:pt idx="789">
                  <c:v>11/3/2016</c:v>
                </c:pt>
                <c:pt idx="790">
                  <c:v>11/4/2016</c:v>
                </c:pt>
                <c:pt idx="791">
                  <c:v>11/7/2016</c:v>
                </c:pt>
                <c:pt idx="792">
                  <c:v>11/8/2016</c:v>
                </c:pt>
                <c:pt idx="793">
                  <c:v>11/9/2016</c:v>
                </c:pt>
                <c:pt idx="794">
                  <c:v>11/10/2016</c:v>
                </c:pt>
                <c:pt idx="795">
                  <c:v>11/11/2016</c:v>
                </c:pt>
                <c:pt idx="796">
                  <c:v>11/14/2016</c:v>
                </c:pt>
                <c:pt idx="797">
                  <c:v>11/15/2016</c:v>
                </c:pt>
                <c:pt idx="798">
                  <c:v>11/16/2016</c:v>
                </c:pt>
                <c:pt idx="799">
                  <c:v>11/17/2016</c:v>
                </c:pt>
                <c:pt idx="800">
                  <c:v>11/18/2016</c:v>
                </c:pt>
                <c:pt idx="801">
                  <c:v>11/21/2016</c:v>
                </c:pt>
                <c:pt idx="802">
                  <c:v>11/22/2016</c:v>
                </c:pt>
                <c:pt idx="803">
                  <c:v>11/23/2016</c:v>
                </c:pt>
                <c:pt idx="804">
                  <c:v>11/25/2016</c:v>
                </c:pt>
                <c:pt idx="805">
                  <c:v>11/28/2016</c:v>
                </c:pt>
                <c:pt idx="806">
                  <c:v>11/29/2016</c:v>
                </c:pt>
                <c:pt idx="807">
                  <c:v>11/30/2016</c:v>
                </c:pt>
                <c:pt idx="808">
                  <c:v>12/1/2016</c:v>
                </c:pt>
                <c:pt idx="809">
                  <c:v>12/2/2016</c:v>
                </c:pt>
                <c:pt idx="810">
                  <c:v>12/5/2016</c:v>
                </c:pt>
                <c:pt idx="811">
                  <c:v>12/6/2016</c:v>
                </c:pt>
                <c:pt idx="812">
                  <c:v>12/7/2016</c:v>
                </c:pt>
                <c:pt idx="813">
                  <c:v>12/8/2016</c:v>
                </c:pt>
                <c:pt idx="814">
                  <c:v>12/9/2016</c:v>
                </c:pt>
                <c:pt idx="815">
                  <c:v>12/12/2016</c:v>
                </c:pt>
                <c:pt idx="816">
                  <c:v>12/13/2016</c:v>
                </c:pt>
                <c:pt idx="817">
                  <c:v>12/14/2016</c:v>
                </c:pt>
                <c:pt idx="818">
                  <c:v>12/15/2016</c:v>
                </c:pt>
                <c:pt idx="819">
                  <c:v>12/16/2016</c:v>
                </c:pt>
                <c:pt idx="820">
                  <c:v>12/19/2016</c:v>
                </c:pt>
                <c:pt idx="821">
                  <c:v>12/20/2016</c:v>
                </c:pt>
                <c:pt idx="822">
                  <c:v>12/21/2016</c:v>
                </c:pt>
                <c:pt idx="823">
                  <c:v>12/22/2016</c:v>
                </c:pt>
                <c:pt idx="824">
                  <c:v>12/23/2016</c:v>
                </c:pt>
                <c:pt idx="825">
                  <c:v>12/27/2016</c:v>
                </c:pt>
                <c:pt idx="826">
                  <c:v>12/28/2016</c:v>
                </c:pt>
                <c:pt idx="827">
                  <c:v>12/29/2016</c:v>
                </c:pt>
                <c:pt idx="828">
                  <c:v>12/30/2016</c:v>
                </c:pt>
                <c:pt idx="829">
                  <c:v>1/3/2017</c:v>
                </c:pt>
                <c:pt idx="830">
                  <c:v>1/4/2017</c:v>
                </c:pt>
                <c:pt idx="831">
                  <c:v>1/5/2017</c:v>
                </c:pt>
                <c:pt idx="832">
                  <c:v>1/6/2017</c:v>
                </c:pt>
                <c:pt idx="833">
                  <c:v>1/9/2017</c:v>
                </c:pt>
                <c:pt idx="834">
                  <c:v>1/10/2017</c:v>
                </c:pt>
                <c:pt idx="835">
                  <c:v>1/11/2017</c:v>
                </c:pt>
                <c:pt idx="836">
                  <c:v>1/12/2017</c:v>
                </c:pt>
                <c:pt idx="837">
                  <c:v>1/13/2017</c:v>
                </c:pt>
                <c:pt idx="838">
                  <c:v>1/17/2017</c:v>
                </c:pt>
                <c:pt idx="839">
                  <c:v>1/18/2017</c:v>
                </c:pt>
                <c:pt idx="840">
                  <c:v>1/19/2017</c:v>
                </c:pt>
                <c:pt idx="841">
                  <c:v>1/20/2017</c:v>
                </c:pt>
                <c:pt idx="842">
                  <c:v>1/23/2017</c:v>
                </c:pt>
                <c:pt idx="843">
                  <c:v>1/24/2017</c:v>
                </c:pt>
                <c:pt idx="844">
                  <c:v>1/25/2017</c:v>
                </c:pt>
                <c:pt idx="845">
                  <c:v>1/26/2017</c:v>
                </c:pt>
                <c:pt idx="846">
                  <c:v>1/27/2017</c:v>
                </c:pt>
                <c:pt idx="847">
                  <c:v>1/30/2017</c:v>
                </c:pt>
                <c:pt idx="848">
                  <c:v>1/31/2017</c:v>
                </c:pt>
                <c:pt idx="849">
                  <c:v>2/1/2017</c:v>
                </c:pt>
                <c:pt idx="850">
                  <c:v>2/2/2017</c:v>
                </c:pt>
                <c:pt idx="851">
                  <c:v>2/3/2017</c:v>
                </c:pt>
                <c:pt idx="852">
                  <c:v>2/6/2017</c:v>
                </c:pt>
                <c:pt idx="853">
                  <c:v>2/7/2017</c:v>
                </c:pt>
                <c:pt idx="854">
                  <c:v>2/8/2017</c:v>
                </c:pt>
                <c:pt idx="855">
                  <c:v>2/9/2017</c:v>
                </c:pt>
                <c:pt idx="856">
                  <c:v>2/10/2017</c:v>
                </c:pt>
                <c:pt idx="857">
                  <c:v>2/13/2017</c:v>
                </c:pt>
                <c:pt idx="858">
                  <c:v>2/14/2017</c:v>
                </c:pt>
                <c:pt idx="859">
                  <c:v>2/15/2017</c:v>
                </c:pt>
                <c:pt idx="860">
                  <c:v>2/16/2017</c:v>
                </c:pt>
                <c:pt idx="861">
                  <c:v>2/17/2017</c:v>
                </c:pt>
                <c:pt idx="862">
                  <c:v>2/21/2017</c:v>
                </c:pt>
                <c:pt idx="863">
                  <c:v>2/22/2017</c:v>
                </c:pt>
                <c:pt idx="864">
                  <c:v>2/23/2017</c:v>
                </c:pt>
                <c:pt idx="865">
                  <c:v>2/24/2017</c:v>
                </c:pt>
                <c:pt idx="866">
                  <c:v>2/27/2017</c:v>
                </c:pt>
                <c:pt idx="867">
                  <c:v>2/28/2017</c:v>
                </c:pt>
                <c:pt idx="868">
                  <c:v>3/1/2017</c:v>
                </c:pt>
                <c:pt idx="869">
                  <c:v>3/2/2017</c:v>
                </c:pt>
                <c:pt idx="870">
                  <c:v>3/3/2017</c:v>
                </c:pt>
                <c:pt idx="871">
                  <c:v>3/6/2017</c:v>
                </c:pt>
                <c:pt idx="872">
                  <c:v>3/7/2017</c:v>
                </c:pt>
                <c:pt idx="873">
                  <c:v>3/8/2017</c:v>
                </c:pt>
                <c:pt idx="874">
                  <c:v>3/9/2017</c:v>
                </c:pt>
                <c:pt idx="875">
                  <c:v>3/10/2017</c:v>
                </c:pt>
                <c:pt idx="876">
                  <c:v>3/13/2017</c:v>
                </c:pt>
                <c:pt idx="877">
                  <c:v>3/14/2017</c:v>
                </c:pt>
                <c:pt idx="878">
                  <c:v>3/15/2017</c:v>
                </c:pt>
                <c:pt idx="879">
                  <c:v>3/16/2017</c:v>
                </c:pt>
                <c:pt idx="880">
                  <c:v>3/17/2017</c:v>
                </c:pt>
                <c:pt idx="881">
                  <c:v>3/20/2017</c:v>
                </c:pt>
                <c:pt idx="882">
                  <c:v>3/21/2017</c:v>
                </c:pt>
                <c:pt idx="883">
                  <c:v>3/22/2017</c:v>
                </c:pt>
                <c:pt idx="884">
                  <c:v>3/23/2017</c:v>
                </c:pt>
                <c:pt idx="885">
                  <c:v>3/24/2017</c:v>
                </c:pt>
                <c:pt idx="886">
                  <c:v>3/27/2017</c:v>
                </c:pt>
                <c:pt idx="887">
                  <c:v>3/28/2017</c:v>
                </c:pt>
                <c:pt idx="888">
                  <c:v>3/29/2017</c:v>
                </c:pt>
                <c:pt idx="889">
                  <c:v>3/30/2017</c:v>
                </c:pt>
                <c:pt idx="890">
                  <c:v>3/31/2017</c:v>
                </c:pt>
                <c:pt idx="891">
                  <c:v>4/3/2017</c:v>
                </c:pt>
                <c:pt idx="892">
                  <c:v>4/4/2017</c:v>
                </c:pt>
                <c:pt idx="893">
                  <c:v>4/5/2017</c:v>
                </c:pt>
                <c:pt idx="894">
                  <c:v>4/6/2017</c:v>
                </c:pt>
                <c:pt idx="895">
                  <c:v>4/7/2017</c:v>
                </c:pt>
                <c:pt idx="896">
                  <c:v>4/10/2017</c:v>
                </c:pt>
                <c:pt idx="897">
                  <c:v>4/11/2017</c:v>
                </c:pt>
                <c:pt idx="898">
                  <c:v>4/12/2017</c:v>
                </c:pt>
                <c:pt idx="899">
                  <c:v>4/13/2017</c:v>
                </c:pt>
                <c:pt idx="900">
                  <c:v>4/17/2017</c:v>
                </c:pt>
                <c:pt idx="901">
                  <c:v>4/18/2017</c:v>
                </c:pt>
                <c:pt idx="902">
                  <c:v>4/19/2017</c:v>
                </c:pt>
                <c:pt idx="903">
                  <c:v>4/20/2017</c:v>
                </c:pt>
                <c:pt idx="904">
                  <c:v>4/21/2017</c:v>
                </c:pt>
                <c:pt idx="905">
                  <c:v>4/24/2017</c:v>
                </c:pt>
                <c:pt idx="906">
                  <c:v>4/25/2017</c:v>
                </c:pt>
                <c:pt idx="907">
                  <c:v>4/26/2017</c:v>
                </c:pt>
                <c:pt idx="908">
                  <c:v>4/27/2017</c:v>
                </c:pt>
                <c:pt idx="909">
                  <c:v>4/28/2017</c:v>
                </c:pt>
                <c:pt idx="910">
                  <c:v>5/1/2017</c:v>
                </c:pt>
                <c:pt idx="911">
                  <c:v>5/2/2017</c:v>
                </c:pt>
                <c:pt idx="912">
                  <c:v>5/3/2017</c:v>
                </c:pt>
                <c:pt idx="913">
                  <c:v>5/4/2017</c:v>
                </c:pt>
                <c:pt idx="914">
                  <c:v>5/5/2017</c:v>
                </c:pt>
                <c:pt idx="915">
                  <c:v>5/8/2017</c:v>
                </c:pt>
                <c:pt idx="916">
                  <c:v>5/9/2017</c:v>
                </c:pt>
                <c:pt idx="917">
                  <c:v>5/10/2017</c:v>
                </c:pt>
                <c:pt idx="918">
                  <c:v>5/11/2017</c:v>
                </c:pt>
                <c:pt idx="919">
                  <c:v>5/12/2017</c:v>
                </c:pt>
                <c:pt idx="920">
                  <c:v>5/15/2017</c:v>
                </c:pt>
                <c:pt idx="921">
                  <c:v>5/16/2017</c:v>
                </c:pt>
                <c:pt idx="922">
                  <c:v>5/17/2017</c:v>
                </c:pt>
                <c:pt idx="923">
                  <c:v>5/18/2017</c:v>
                </c:pt>
                <c:pt idx="924">
                  <c:v>5/19/2017</c:v>
                </c:pt>
                <c:pt idx="925">
                  <c:v>5/22/2017</c:v>
                </c:pt>
                <c:pt idx="926">
                  <c:v>5/23/2017</c:v>
                </c:pt>
                <c:pt idx="927">
                  <c:v>5/24/2017</c:v>
                </c:pt>
                <c:pt idx="928">
                  <c:v>5/25/2017</c:v>
                </c:pt>
                <c:pt idx="929">
                  <c:v>5/26/2017</c:v>
                </c:pt>
                <c:pt idx="930">
                  <c:v>5/30/2017</c:v>
                </c:pt>
                <c:pt idx="931">
                  <c:v>5/31/2017</c:v>
                </c:pt>
                <c:pt idx="932">
                  <c:v>6/1/2017</c:v>
                </c:pt>
                <c:pt idx="933">
                  <c:v>6/2/2017</c:v>
                </c:pt>
                <c:pt idx="934">
                  <c:v>6/5/2017</c:v>
                </c:pt>
                <c:pt idx="935">
                  <c:v>6/6/2017</c:v>
                </c:pt>
                <c:pt idx="936">
                  <c:v>6/7/2017</c:v>
                </c:pt>
                <c:pt idx="937">
                  <c:v>6/8/2017</c:v>
                </c:pt>
                <c:pt idx="938">
                  <c:v>6/9/2017</c:v>
                </c:pt>
                <c:pt idx="939">
                  <c:v>6/12/2017</c:v>
                </c:pt>
                <c:pt idx="940">
                  <c:v>6/13/2017</c:v>
                </c:pt>
                <c:pt idx="941">
                  <c:v>6/14/2017</c:v>
                </c:pt>
                <c:pt idx="942">
                  <c:v>6/15/2017</c:v>
                </c:pt>
                <c:pt idx="943">
                  <c:v>6/16/2017</c:v>
                </c:pt>
                <c:pt idx="944">
                  <c:v>6/19/2017</c:v>
                </c:pt>
                <c:pt idx="945">
                  <c:v>6/20/2017</c:v>
                </c:pt>
                <c:pt idx="946">
                  <c:v>6/21/2017</c:v>
                </c:pt>
                <c:pt idx="947">
                  <c:v>6/22/2017</c:v>
                </c:pt>
                <c:pt idx="948">
                  <c:v>6/23/2017</c:v>
                </c:pt>
                <c:pt idx="949">
                  <c:v>6/26/2017</c:v>
                </c:pt>
                <c:pt idx="950">
                  <c:v>6/27/2017</c:v>
                </c:pt>
                <c:pt idx="951">
                  <c:v>6/28/2017</c:v>
                </c:pt>
                <c:pt idx="952">
                  <c:v>6/29/2017</c:v>
                </c:pt>
                <c:pt idx="953">
                  <c:v>6/30/2017</c:v>
                </c:pt>
                <c:pt idx="954">
                  <c:v>7/3/2017</c:v>
                </c:pt>
                <c:pt idx="955">
                  <c:v>7/5/2017</c:v>
                </c:pt>
                <c:pt idx="956">
                  <c:v>7/6/2017</c:v>
                </c:pt>
                <c:pt idx="957">
                  <c:v>7/7/2017</c:v>
                </c:pt>
                <c:pt idx="958">
                  <c:v>7/10/2017</c:v>
                </c:pt>
                <c:pt idx="959">
                  <c:v>7/11/2017</c:v>
                </c:pt>
                <c:pt idx="960">
                  <c:v>7/12/2017</c:v>
                </c:pt>
                <c:pt idx="961">
                  <c:v>7/13/2017</c:v>
                </c:pt>
                <c:pt idx="962">
                  <c:v>7/14/2017</c:v>
                </c:pt>
                <c:pt idx="963">
                  <c:v>7/17/2017</c:v>
                </c:pt>
                <c:pt idx="964">
                  <c:v>7/18/2017</c:v>
                </c:pt>
                <c:pt idx="965">
                  <c:v>7/19/2017</c:v>
                </c:pt>
                <c:pt idx="966">
                  <c:v>7/20/2017</c:v>
                </c:pt>
                <c:pt idx="967">
                  <c:v>7/21/2017</c:v>
                </c:pt>
                <c:pt idx="968">
                  <c:v>7/24/2017</c:v>
                </c:pt>
                <c:pt idx="969">
                  <c:v>7/25/2017</c:v>
                </c:pt>
                <c:pt idx="970">
                  <c:v>7/26/2017</c:v>
                </c:pt>
                <c:pt idx="971">
                  <c:v>7/27/2017</c:v>
                </c:pt>
                <c:pt idx="972">
                  <c:v>7/28/2017</c:v>
                </c:pt>
                <c:pt idx="973">
                  <c:v>7/31/2017</c:v>
                </c:pt>
                <c:pt idx="974">
                  <c:v>8/1/2017</c:v>
                </c:pt>
                <c:pt idx="975">
                  <c:v>8/2/2017</c:v>
                </c:pt>
                <c:pt idx="976">
                  <c:v>8/3/2017</c:v>
                </c:pt>
                <c:pt idx="977">
                  <c:v>8/4/2017</c:v>
                </c:pt>
                <c:pt idx="978">
                  <c:v>8/7/2017</c:v>
                </c:pt>
                <c:pt idx="979">
                  <c:v>8/8/2017</c:v>
                </c:pt>
                <c:pt idx="980">
                  <c:v>8/9/2017</c:v>
                </c:pt>
                <c:pt idx="981">
                  <c:v>8/10/2017</c:v>
                </c:pt>
                <c:pt idx="982">
                  <c:v>8/11/2017</c:v>
                </c:pt>
                <c:pt idx="983">
                  <c:v>8/14/2017</c:v>
                </c:pt>
                <c:pt idx="984">
                  <c:v>8/15/2017</c:v>
                </c:pt>
                <c:pt idx="985">
                  <c:v>8/16/2017</c:v>
                </c:pt>
                <c:pt idx="986">
                  <c:v>8/17/2017</c:v>
                </c:pt>
                <c:pt idx="987">
                  <c:v>8/18/2017</c:v>
                </c:pt>
                <c:pt idx="988">
                  <c:v>8/21/2017</c:v>
                </c:pt>
                <c:pt idx="989">
                  <c:v>8/22/2017</c:v>
                </c:pt>
                <c:pt idx="990">
                  <c:v>8/23/2017</c:v>
                </c:pt>
                <c:pt idx="991">
                  <c:v>8/24/2017</c:v>
                </c:pt>
                <c:pt idx="992">
                  <c:v>8/25/2017</c:v>
                </c:pt>
                <c:pt idx="993">
                  <c:v>8/28/2017</c:v>
                </c:pt>
                <c:pt idx="994">
                  <c:v>8/29/2017</c:v>
                </c:pt>
                <c:pt idx="995">
                  <c:v>8/30/2017</c:v>
                </c:pt>
                <c:pt idx="996">
                  <c:v>8/31/2017</c:v>
                </c:pt>
                <c:pt idx="997">
                  <c:v>9/1/2017</c:v>
                </c:pt>
                <c:pt idx="998">
                  <c:v>9/5/2017</c:v>
                </c:pt>
                <c:pt idx="999">
                  <c:v>9/6/2017</c:v>
                </c:pt>
                <c:pt idx="1000">
                  <c:v>9/7/2017</c:v>
                </c:pt>
                <c:pt idx="1001">
                  <c:v>9/8/2017</c:v>
                </c:pt>
                <c:pt idx="1002">
                  <c:v>9/11/2017</c:v>
                </c:pt>
                <c:pt idx="1003">
                  <c:v>9/12/2017</c:v>
                </c:pt>
                <c:pt idx="1004">
                  <c:v>9/13/2017</c:v>
                </c:pt>
                <c:pt idx="1005">
                  <c:v>9/14/2017</c:v>
                </c:pt>
                <c:pt idx="1006">
                  <c:v>9/15/2017</c:v>
                </c:pt>
                <c:pt idx="1007">
                  <c:v>9/18/2017</c:v>
                </c:pt>
                <c:pt idx="1008">
                  <c:v>9/19/2017</c:v>
                </c:pt>
                <c:pt idx="1009">
                  <c:v>9/20/2017</c:v>
                </c:pt>
                <c:pt idx="1010">
                  <c:v>9/21/2017</c:v>
                </c:pt>
                <c:pt idx="1011">
                  <c:v>9/22/2017</c:v>
                </c:pt>
                <c:pt idx="1012">
                  <c:v>9/25/2017</c:v>
                </c:pt>
                <c:pt idx="1013">
                  <c:v>9/26/2017</c:v>
                </c:pt>
                <c:pt idx="1014">
                  <c:v>9/27/2017</c:v>
                </c:pt>
                <c:pt idx="1015">
                  <c:v>9/28/2017</c:v>
                </c:pt>
                <c:pt idx="1016">
                  <c:v>9/29/2017</c:v>
                </c:pt>
                <c:pt idx="1017">
                  <c:v>10/2/2017</c:v>
                </c:pt>
                <c:pt idx="1018">
                  <c:v>10/3/2017</c:v>
                </c:pt>
                <c:pt idx="1019">
                  <c:v>10/4/2017</c:v>
                </c:pt>
                <c:pt idx="1020">
                  <c:v>10/5/2017</c:v>
                </c:pt>
                <c:pt idx="1021">
                  <c:v>10/6/2017</c:v>
                </c:pt>
                <c:pt idx="1022">
                  <c:v>10/9/2017</c:v>
                </c:pt>
                <c:pt idx="1023">
                  <c:v>10/10/2017</c:v>
                </c:pt>
                <c:pt idx="1024">
                  <c:v>10/11/2017</c:v>
                </c:pt>
                <c:pt idx="1025">
                  <c:v>10/12/2017</c:v>
                </c:pt>
                <c:pt idx="1026">
                  <c:v>10/13/2017</c:v>
                </c:pt>
                <c:pt idx="1027">
                  <c:v>10/16/2017</c:v>
                </c:pt>
                <c:pt idx="1028">
                  <c:v>10/17/2017</c:v>
                </c:pt>
                <c:pt idx="1029">
                  <c:v>10/18/2017</c:v>
                </c:pt>
                <c:pt idx="1030">
                  <c:v>10/19/2017</c:v>
                </c:pt>
                <c:pt idx="1031">
                  <c:v>10/20/2017</c:v>
                </c:pt>
                <c:pt idx="1032">
                  <c:v>10/23/2017</c:v>
                </c:pt>
                <c:pt idx="1033">
                  <c:v>10/24/2017</c:v>
                </c:pt>
                <c:pt idx="1034">
                  <c:v>10/25/2017</c:v>
                </c:pt>
                <c:pt idx="1035">
                  <c:v>10/26/2017</c:v>
                </c:pt>
                <c:pt idx="1036">
                  <c:v>10/27/2017</c:v>
                </c:pt>
                <c:pt idx="1037">
                  <c:v>10/30/2017</c:v>
                </c:pt>
                <c:pt idx="1038">
                  <c:v>10/31/2017</c:v>
                </c:pt>
                <c:pt idx="1039">
                  <c:v>11/1/2017</c:v>
                </c:pt>
                <c:pt idx="1040">
                  <c:v>11/2/2017</c:v>
                </c:pt>
                <c:pt idx="1041">
                  <c:v>11/3/2017</c:v>
                </c:pt>
                <c:pt idx="1042">
                  <c:v>11/6/2017</c:v>
                </c:pt>
                <c:pt idx="1043">
                  <c:v>11/7/2017</c:v>
                </c:pt>
                <c:pt idx="1044">
                  <c:v>11/8/2017</c:v>
                </c:pt>
                <c:pt idx="1045">
                  <c:v>11/9/2017</c:v>
                </c:pt>
                <c:pt idx="1046">
                  <c:v>11/10/2017</c:v>
                </c:pt>
                <c:pt idx="1047">
                  <c:v>11/13/2017</c:v>
                </c:pt>
                <c:pt idx="1048">
                  <c:v>11/14/2017</c:v>
                </c:pt>
                <c:pt idx="1049">
                  <c:v>11/15/2017</c:v>
                </c:pt>
                <c:pt idx="1050">
                  <c:v>11/16/2017</c:v>
                </c:pt>
                <c:pt idx="1051">
                  <c:v>11/17/2017</c:v>
                </c:pt>
                <c:pt idx="1052">
                  <c:v>11/20/2017</c:v>
                </c:pt>
                <c:pt idx="1053">
                  <c:v>11/21/2017</c:v>
                </c:pt>
                <c:pt idx="1054">
                  <c:v>11/22/2017</c:v>
                </c:pt>
                <c:pt idx="1055">
                  <c:v>11/24/2017</c:v>
                </c:pt>
                <c:pt idx="1056">
                  <c:v>11/27/2017</c:v>
                </c:pt>
                <c:pt idx="1057">
                  <c:v>11/28/2017</c:v>
                </c:pt>
                <c:pt idx="1058">
                  <c:v>11/29/2017</c:v>
                </c:pt>
                <c:pt idx="1059">
                  <c:v>11/30/2017</c:v>
                </c:pt>
                <c:pt idx="1060">
                  <c:v>12/1/2017</c:v>
                </c:pt>
                <c:pt idx="1061">
                  <c:v>12/4/2017</c:v>
                </c:pt>
                <c:pt idx="1062">
                  <c:v>12/5/2017</c:v>
                </c:pt>
                <c:pt idx="1063">
                  <c:v>12/6/2017</c:v>
                </c:pt>
                <c:pt idx="1064">
                  <c:v>12/7/2017</c:v>
                </c:pt>
                <c:pt idx="1065">
                  <c:v>12/8/2017</c:v>
                </c:pt>
                <c:pt idx="1066">
                  <c:v>12/11/2017</c:v>
                </c:pt>
                <c:pt idx="1067">
                  <c:v>12/12/2017</c:v>
                </c:pt>
                <c:pt idx="1068">
                  <c:v>12/13/2017</c:v>
                </c:pt>
                <c:pt idx="1069">
                  <c:v>12/14/2017</c:v>
                </c:pt>
                <c:pt idx="1070">
                  <c:v>12/15/2017</c:v>
                </c:pt>
                <c:pt idx="1071">
                  <c:v>12/18/2017</c:v>
                </c:pt>
                <c:pt idx="1072">
                  <c:v>12/19/2017</c:v>
                </c:pt>
                <c:pt idx="1073">
                  <c:v>12/20/2017</c:v>
                </c:pt>
                <c:pt idx="1074">
                  <c:v>12/21/2017</c:v>
                </c:pt>
                <c:pt idx="1075">
                  <c:v>12/22/2017</c:v>
                </c:pt>
                <c:pt idx="1076">
                  <c:v>12/26/2017</c:v>
                </c:pt>
                <c:pt idx="1077">
                  <c:v>12/27/2017</c:v>
                </c:pt>
                <c:pt idx="1078">
                  <c:v>12/28/2017</c:v>
                </c:pt>
                <c:pt idx="1079">
                  <c:v>12/29/2017</c:v>
                </c:pt>
                <c:pt idx="1080">
                  <c:v>1/2/2018</c:v>
                </c:pt>
                <c:pt idx="1081">
                  <c:v>1/3/2018</c:v>
                </c:pt>
                <c:pt idx="1082">
                  <c:v>1/4/2018</c:v>
                </c:pt>
                <c:pt idx="1083">
                  <c:v>1/5/2018</c:v>
                </c:pt>
                <c:pt idx="1084">
                  <c:v>1/8/2018</c:v>
                </c:pt>
                <c:pt idx="1085">
                  <c:v>1/9/2018</c:v>
                </c:pt>
                <c:pt idx="1086">
                  <c:v>1/10/2018</c:v>
                </c:pt>
                <c:pt idx="1087">
                  <c:v>1/11/2018</c:v>
                </c:pt>
                <c:pt idx="1088">
                  <c:v>1/12/2018</c:v>
                </c:pt>
                <c:pt idx="1089">
                  <c:v>1/16/2018</c:v>
                </c:pt>
                <c:pt idx="1090">
                  <c:v>1/17/2018</c:v>
                </c:pt>
                <c:pt idx="1091">
                  <c:v>1/18/2018</c:v>
                </c:pt>
                <c:pt idx="1092">
                  <c:v>1/19/2018</c:v>
                </c:pt>
                <c:pt idx="1093">
                  <c:v>1/22/2018</c:v>
                </c:pt>
                <c:pt idx="1094">
                  <c:v>1/23/2018</c:v>
                </c:pt>
                <c:pt idx="1095">
                  <c:v>1/24/2018</c:v>
                </c:pt>
                <c:pt idx="1096">
                  <c:v>1/25/2018</c:v>
                </c:pt>
                <c:pt idx="1097">
                  <c:v>1/26/2018</c:v>
                </c:pt>
                <c:pt idx="1098">
                  <c:v>1/29/2018</c:v>
                </c:pt>
                <c:pt idx="1099">
                  <c:v>1/30/2018</c:v>
                </c:pt>
                <c:pt idx="1100">
                  <c:v>1/31/2018</c:v>
                </c:pt>
                <c:pt idx="1101">
                  <c:v>2/1/2018</c:v>
                </c:pt>
                <c:pt idx="1102">
                  <c:v>2/2/2018</c:v>
                </c:pt>
                <c:pt idx="1103">
                  <c:v>2/5/2018</c:v>
                </c:pt>
                <c:pt idx="1104">
                  <c:v>2/6/2018</c:v>
                </c:pt>
                <c:pt idx="1105">
                  <c:v>2/7/2018</c:v>
                </c:pt>
                <c:pt idx="1106">
                  <c:v>2/8/2018</c:v>
                </c:pt>
                <c:pt idx="1107">
                  <c:v>2/9/2018</c:v>
                </c:pt>
                <c:pt idx="1108">
                  <c:v>2/12/2018</c:v>
                </c:pt>
                <c:pt idx="1109">
                  <c:v>2/13/2018</c:v>
                </c:pt>
                <c:pt idx="1110">
                  <c:v>2/14/2018</c:v>
                </c:pt>
                <c:pt idx="1111">
                  <c:v>2/15/2018</c:v>
                </c:pt>
                <c:pt idx="1112">
                  <c:v>2/16/2018</c:v>
                </c:pt>
                <c:pt idx="1113">
                  <c:v>2/20/2018</c:v>
                </c:pt>
                <c:pt idx="1114">
                  <c:v>2/21/2018</c:v>
                </c:pt>
                <c:pt idx="1115">
                  <c:v>2/22/2018</c:v>
                </c:pt>
                <c:pt idx="1116">
                  <c:v>2/23/2018</c:v>
                </c:pt>
                <c:pt idx="1117">
                  <c:v>2/26/2018</c:v>
                </c:pt>
                <c:pt idx="1118">
                  <c:v>2/27/2018</c:v>
                </c:pt>
                <c:pt idx="1119">
                  <c:v>2/28/2018</c:v>
                </c:pt>
                <c:pt idx="1120">
                  <c:v>3/1/2018</c:v>
                </c:pt>
                <c:pt idx="1121">
                  <c:v>3/2/2018</c:v>
                </c:pt>
                <c:pt idx="1122">
                  <c:v>3/5/2018</c:v>
                </c:pt>
                <c:pt idx="1123">
                  <c:v>3/6/2018</c:v>
                </c:pt>
                <c:pt idx="1124">
                  <c:v>3/7/2018</c:v>
                </c:pt>
                <c:pt idx="1125">
                  <c:v>3/8/2018</c:v>
                </c:pt>
                <c:pt idx="1126">
                  <c:v>3/9/2018</c:v>
                </c:pt>
                <c:pt idx="1127">
                  <c:v>3/12/2018</c:v>
                </c:pt>
                <c:pt idx="1128">
                  <c:v>3/13/2018</c:v>
                </c:pt>
                <c:pt idx="1129">
                  <c:v>3/14/2018</c:v>
                </c:pt>
                <c:pt idx="1130">
                  <c:v>3/15/2018</c:v>
                </c:pt>
                <c:pt idx="1131">
                  <c:v>3/16/2018</c:v>
                </c:pt>
                <c:pt idx="1132">
                  <c:v>3/19/2018</c:v>
                </c:pt>
                <c:pt idx="1133">
                  <c:v>3/20/2018</c:v>
                </c:pt>
                <c:pt idx="1134">
                  <c:v>3/21/2018</c:v>
                </c:pt>
                <c:pt idx="1135">
                  <c:v>3/22/2018</c:v>
                </c:pt>
                <c:pt idx="1136">
                  <c:v>3/23/2018</c:v>
                </c:pt>
                <c:pt idx="1137">
                  <c:v>3/26/2018</c:v>
                </c:pt>
                <c:pt idx="1138">
                  <c:v>3/27/2018</c:v>
                </c:pt>
                <c:pt idx="1139">
                  <c:v>3/28/2018</c:v>
                </c:pt>
                <c:pt idx="1140">
                  <c:v>3/29/2018</c:v>
                </c:pt>
                <c:pt idx="1141">
                  <c:v>4/2/2018</c:v>
                </c:pt>
                <c:pt idx="1142">
                  <c:v>4/3/2018</c:v>
                </c:pt>
                <c:pt idx="1143">
                  <c:v>4/4/2018</c:v>
                </c:pt>
                <c:pt idx="1144">
                  <c:v>4/5/2018</c:v>
                </c:pt>
                <c:pt idx="1145">
                  <c:v>4/6/2018</c:v>
                </c:pt>
                <c:pt idx="1146">
                  <c:v>4/9/2018</c:v>
                </c:pt>
                <c:pt idx="1147">
                  <c:v>4/10/2018</c:v>
                </c:pt>
                <c:pt idx="1148">
                  <c:v>4/11/2018</c:v>
                </c:pt>
                <c:pt idx="1149">
                  <c:v>4/12/2018</c:v>
                </c:pt>
                <c:pt idx="1150">
                  <c:v>4/13/2018</c:v>
                </c:pt>
                <c:pt idx="1151">
                  <c:v>4/16/2018</c:v>
                </c:pt>
                <c:pt idx="1152">
                  <c:v>4/17/2018</c:v>
                </c:pt>
                <c:pt idx="1153">
                  <c:v>4/18/2018</c:v>
                </c:pt>
                <c:pt idx="1154">
                  <c:v>4/19/2018</c:v>
                </c:pt>
                <c:pt idx="1155">
                  <c:v>4/20/2018</c:v>
                </c:pt>
                <c:pt idx="1156">
                  <c:v>4/23/2018</c:v>
                </c:pt>
                <c:pt idx="1157">
                  <c:v>4/24/2018</c:v>
                </c:pt>
                <c:pt idx="1158">
                  <c:v>4/25/2018</c:v>
                </c:pt>
                <c:pt idx="1159">
                  <c:v>4/26/2018</c:v>
                </c:pt>
                <c:pt idx="1160">
                  <c:v>4/27/2018</c:v>
                </c:pt>
                <c:pt idx="1161">
                  <c:v>4/30/2018</c:v>
                </c:pt>
                <c:pt idx="1162">
                  <c:v>5/1/2018</c:v>
                </c:pt>
                <c:pt idx="1163">
                  <c:v>5/2/2018</c:v>
                </c:pt>
                <c:pt idx="1164">
                  <c:v>5/3/2018</c:v>
                </c:pt>
                <c:pt idx="1165">
                  <c:v>5/4/2018</c:v>
                </c:pt>
                <c:pt idx="1166">
                  <c:v>5/7/2018</c:v>
                </c:pt>
                <c:pt idx="1167">
                  <c:v>5/8/2018</c:v>
                </c:pt>
                <c:pt idx="1168">
                  <c:v>5/9/2018</c:v>
                </c:pt>
                <c:pt idx="1169">
                  <c:v>5/10/2018</c:v>
                </c:pt>
                <c:pt idx="1170">
                  <c:v>5/11/2018</c:v>
                </c:pt>
                <c:pt idx="1171">
                  <c:v>5/14/2018</c:v>
                </c:pt>
                <c:pt idx="1172">
                  <c:v>5/15/2018</c:v>
                </c:pt>
                <c:pt idx="1173">
                  <c:v>5/16/2018</c:v>
                </c:pt>
                <c:pt idx="1174">
                  <c:v>5/17/2018</c:v>
                </c:pt>
                <c:pt idx="1175">
                  <c:v>5/18/2018</c:v>
                </c:pt>
                <c:pt idx="1176">
                  <c:v>5/21/2018</c:v>
                </c:pt>
                <c:pt idx="1177">
                  <c:v>5/22/2018</c:v>
                </c:pt>
                <c:pt idx="1178">
                  <c:v>5/23/2018</c:v>
                </c:pt>
                <c:pt idx="1179">
                  <c:v>5/24/2018</c:v>
                </c:pt>
                <c:pt idx="1180">
                  <c:v>5/25/2018</c:v>
                </c:pt>
                <c:pt idx="1181">
                  <c:v>5/29/2018</c:v>
                </c:pt>
                <c:pt idx="1182">
                  <c:v>5/30/2018</c:v>
                </c:pt>
                <c:pt idx="1183">
                  <c:v>5/31/2018</c:v>
                </c:pt>
                <c:pt idx="1184">
                  <c:v>6/1/2018</c:v>
                </c:pt>
                <c:pt idx="1185">
                  <c:v>6/4/2018</c:v>
                </c:pt>
                <c:pt idx="1186">
                  <c:v>6/5/2018</c:v>
                </c:pt>
                <c:pt idx="1187">
                  <c:v>6/6/2018</c:v>
                </c:pt>
                <c:pt idx="1188">
                  <c:v>6/7/2018</c:v>
                </c:pt>
                <c:pt idx="1189">
                  <c:v>6/8/2018</c:v>
                </c:pt>
                <c:pt idx="1190">
                  <c:v>6/11/2018</c:v>
                </c:pt>
                <c:pt idx="1191">
                  <c:v>6/12/2018</c:v>
                </c:pt>
                <c:pt idx="1192">
                  <c:v>6/13/2018</c:v>
                </c:pt>
                <c:pt idx="1193">
                  <c:v>6/14/2018</c:v>
                </c:pt>
                <c:pt idx="1194">
                  <c:v>6/15/2018</c:v>
                </c:pt>
                <c:pt idx="1195">
                  <c:v>6/18/2018</c:v>
                </c:pt>
                <c:pt idx="1196">
                  <c:v>6/19/2018</c:v>
                </c:pt>
                <c:pt idx="1197">
                  <c:v>6/20/2018</c:v>
                </c:pt>
                <c:pt idx="1198">
                  <c:v>6/21/2018</c:v>
                </c:pt>
                <c:pt idx="1199">
                  <c:v>6/22/2018</c:v>
                </c:pt>
                <c:pt idx="1200">
                  <c:v>6/25/2018</c:v>
                </c:pt>
                <c:pt idx="1201">
                  <c:v>6/26/2018</c:v>
                </c:pt>
                <c:pt idx="1202">
                  <c:v>6/27/2018</c:v>
                </c:pt>
                <c:pt idx="1203">
                  <c:v>6/28/2018</c:v>
                </c:pt>
                <c:pt idx="1204">
                  <c:v>6/29/2018</c:v>
                </c:pt>
                <c:pt idx="1205">
                  <c:v>7/2/2018</c:v>
                </c:pt>
                <c:pt idx="1206">
                  <c:v>7/3/2018</c:v>
                </c:pt>
                <c:pt idx="1207">
                  <c:v>7/5/2018</c:v>
                </c:pt>
                <c:pt idx="1208">
                  <c:v>7/6/2018</c:v>
                </c:pt>
                <c:pt idx="1209">
                  <c:v>7/9/2018</c:v>
                </c:pt>
                <c:pt idx="1210">
                  <c:v>7/10/2018</c:v>
                </c:pt>
                <c:pt idx="1211">
                  <c:v>7/11/2018</c:v>
                </c:pt>
                <c:pt idx="1212">
                  <c:v>7/12/2018</c:v>
                </c:pt>
                <c:pt idx="1213">
                  <c:v>7/13/2018</c:v>
                </c:pt>
                <c:pt idx="1214">
                  <c:v>7/16/2018</c:v>
                </c:pt>
                <c:pt idx="1215">
                  <c:v>7/17/2018</c:v>
                </c:pt>
                <c:pt idx="1216">
                  <c:v>7/18/2018</c:v>
                </c:pt>
                <c:pt idx="1217">
                  <c:v>7/19/2018</c:v>
                </c:pt>
                <c:pt idx="1218">
                  <c:v>7/20/2018</c:v>
                </c:pt>
                <c:pt idx="1219">
                  <c:v>7/23/2018</c:v>
                </c:pt>
                <c:pt idx="1220">
                  <c:v>7/24/2018</c:v>
                </c:pt>
                <c:pt idx="1221">
                  <c:v>7/25/2018</c:v>
                </c:pt>
                <c:pt idx="1222">
                  <c:v>7/26/2018</c:v>
                </c:pt>
                <c:pt idx="1223">
                  <c:v>7/27/2018</c:v>
                </c:pt>
                <c:pt idx="1224">
                  <c:v>7/30/2018</c:v>
                </c:pt>
                <c:pt idx="1225">
                  <c:v>7/31/2018</c:v>
                </c:pt>
                <c:pt idx="1226">
                  <c:v>8/1/2018</c:v>
                </c:pt>
                <c:pt idx="1227">
                  <c:v>8/2/2018</c:v>
                </c:pt>
                <c:pt idx="1228">
                  <c:v>8/3/2018</c:v>
                </c:pt>
                <c:pt idx="1229">
                  <c:v>8/6/2018</c:v>
                </c:pt>
                <c:pt idx="1230">
                  <c:v>8/7/2018</c:v>
                </c:pt>
                <c:pt idx="1231">
                  <c:v>8/8/2018</c:v>
                </c:pt>
                <c:pt idx="1232">
                  <c:v>8/9/2018</c:v>
                </c:pt>
                <c:pt idx="1233">
                  <c:v>8/10/2018</c:v>
                </c:pt>
                <c:pt idx="1234">
                  <c:v>8/13/2018</c:v>
                </c:pt>
                <c:pt idx="1235">
                  <c:v>8/14/2018</c:v>
                </c:pt>
                <c:pt idx="1236">
                  <c:v>8/15/2018</c:v>
                </c:pt>
                <c:pt idx="1237">
                  <c:v>8/16/2018</c:v>
                </c:pt>
                <c:pt idx="1238">
                  <c:v>8/17/2018</c:v>
                </c:pt>
                <c:pt idx="1239">
                  <c:v>8/20/2018</c:v>
                </c:pt>
                <c:pt idx="1240">
                  <c:v>8/21/2018</c:v>
                </c:pt>
                <c:pt idx="1241">
                  <c:v>8/22/2018</c:v>
                </c:pt>
                <c:pt idx="1242">
                  <c:v>8/23/2018</c:v>
                </c:pt>
                <c:pt idx="1243">
                  <c:v>8/24/2018</c:v>
                </c:pt>
                <c:pt idx="1244">
                  <c:v>8/27/2018</c:v>
                </c:pt>
                <c:pt idx="1245">
                  <c:v>8/28/2018</c:v>
                </c:pt>
                <c:pt idx="1246">
                  <c:v>8/29/2018</c:v>
                </c:pt>
                <c:pt idx="1247">
                  <c:v>8/30/2018</c:v>
                </c:pt>
                <c:pt idx="1248">
                  <c:v>8/31/2018</c:v>
                </c:pt>
                <c:pt idx="1249">
                  <c:v>9/4/2018</c:v>
                </c:pt>
                <c:pt idx="1250">
                  <c:v>9/5/2018</c:v>
                </c:pt>
                <c:pt idx="1251">
                  <c:v>9/6/2018</c:v>
                </c:pt>
                <c:pt idx="1252">
                  <c:v>9/7/2018</c:v>
                </c:pt>
                <c:pt idx="1253">
                  <c:v>9/10/2018</c:v>
                </c:pt>
                <c:pt idx="1254">
                  <c:v>9/11/2018</c:v>
                </c:pt>
                <c:pt idx="1255">
                  <c:v>9/12/2018</c:v>
                </c:pt>
                <c:pt idx="1256">
                  <c:v>9/13/2018</c:v>
                </c:pt>
                <c:pt idx="1257">
                  <c:v>9/14/2018</c:v>
                </c:pt>
                <c:pt idx="1258">
                  <c:v>9/17/2018</c:v>
                </c:pt>
                <c:pt idx="1259">
                  <c:v>9/18/2018</c:v>
                </c:pt>
              </c:strCache>
            </c:strRef>
          </c:cat>
          <c:val>
            <c:numRef>
              <c:f>Charts!$C$4:$C$1262</c:f>
              <c:numCache>
                <c:formatCode>_(* #,##0_);_(* \(#,##0\);_(* "-"??_);_(@_)</c:formatCode>
                <c:ptCount val="1259"/>
                <c:pt idx="0">
                  <c:v>2082900</c:v>
                </c:pt>
                <c:pt idx="1">
                  <c:v>3797400</c:v>
                </c:pt>
                <c:pt idx="2">
                  <c:v>2274000</c:v>
                </c:pt>
                <c:pt idx="3">
                  <c:v>2197100</c:v>
                </c:pt>
                <c:pt idx="4">
                  <c:v>2575600</c:v>
                </c:pt>
                <c:pt idx="5">
                  <c:v>3392800</c:v>
                </c:pt>
                <c:pt idx="6">
                  <c:v>3267600</c:v>
                </c:pt>
                <c:pt idx="7">
                  <c:v>3863100</c:v>
                </c:pt>
                <c:pt idx="8">
                  <c:v>2952500</c:v>
                </c:pt>
                <c:pt idx="9">
                  <c:v>2505600</c:v>
                </c:pt>
                <c:pt idx="10">
                  <c:v>3410400</c:v>
                </c:pt>
                <c:pt idx="11">
                  <c:v>3081700</c:v>
                </c:pt>
                <c:pt idx="12">
                  <c:v>1833100</c:v>
                </c:pt>
                <c:pt idx="13">
                  <c:v>2396500</c:v>
                </c:pt>
                <c:pt idx="14">
                  <c:v>2980200</c:v>
                </c:pt>
                <c:pt idx="15">
                  <c:v>3613500</c:v>
                </c:pt>
                <c:pt idx="16">
                  <c:v>3833000</c:v>
                </c:pt>
                <c:pt idx="17">
                  <c:v>3603100</c:v>
                </c:pt>
                <c:pt idx="18">
                  <c:v>3040100</c:v>
                </c:pt>
                <c:pt idx="19">
                  <c:v>2739300</c:v>
                </c:pt>
                <c:pt idx="20">
                  <c:v>2234100</c:v>
                </c:pt>
                <c:pt idx="21">
                  <c:v>2804100</c:v>
                </c:pt>
                <c:pt idx="22">
                  <c:v>2027700</c:v>
                </c:pt>
                <c:pt idx="23">
                  <c:v>2388800</c:v>
                </c:pt>
                <c:pt idx="24">
                  <c:v>2568600</c:v>
                </c:pt>
                <c:pt idx="25">
                  <c:v>1613500</c:v>
                </c:pt>
                <c:pt idx="26">
                  <c:v>2768800</c:v>
                </c:pt>
                <c:pt idx="27">
                  <c:v>1883100</c:v>
                </c:pt>
                <c:pt idx="28">
                  <c:v>3025900</c:v>
                </c:pt>
                <c:pt idx="29">
                  <c:v>2992000</c:v>
                </c:pt>
                <c:pt idx="30">
                  <c:v>2893700</c:v>
                </c:pt>
                <c:pt idx="31">
                  <c:v>3165900</c:v>
                </c:pt>
                <c:pt idx="32">
                  <c:v>2256700</c:v>
                </c:pt>
                <c:pt idx="33">
                  <c:v>2484600</c:v>
                </c:pt>
                <c:pt idx="34">
                  <c:v>3769600</c:v>
                </c:pt>
                <c:pt idx="35">
                  <c:v>3579300</c:v>
                </c:pt>
                <c:pt idx="36">
                  <c:v>5590800</c:v>
                </c:pt>
                <c:pt idx="37">
                  <c:v>2561100</c:v>
                </c:pt>
                <c:pt idx="38">
                  <c:v>2618600</c:v>
                </c:pt>
                <c:pt idx="39">
                  <c:v>2382000</c:v>
                </c:pt>
                <c:pt idx="40">
                  <c:v>2447600</c:v>
                </c:pt>
                <c:pt idx="41">
                  <c:v>4738700</c:v>
                </c:pt>
                <c:pt idx="42">
                  <c:v>4488000</c:v>
                </c:pt>
                <c:pt idx="43">
                  <c:v>5361700</c:v>
                </c:pt>
                <c:pt idx="44">
                  <c:v>8696700</c:v>
                </c:pt>
                <c:pt idx="45">
                  <c:v>4858700</c:v>
                </c:pt>
                <c:pt idx="46">
                  <c:v>3526300</c:v>
                </c:pt>
                <c:pt idx="47">
                  <c:v>2618600</c:v>
                </c:pt>
                <c:pt idx="48">
                  <c:v>2205300</c:v>
                </c:pt>
                <c:pt idx="49">
                  <c:v>1584500</c:v>
                </c:pt>
                <c:pt idx="50">
                  <c:v>1264200</c:v>
                </c:pt>
                <c:pt idx="51">
                  <c:v>2083600</c:v>
                </c:pt>
                <c:pt idx="52">
                  <c:v>2528800</c:v>
                </c:pt>
                <c:pt idx="53">
                  <c:v>11464400</c:v>
                </c:pt>
                <c:pt idx="54">
                  <c:v>3427800</c:v>
                </c:pt>
                <c:pt idx="55">
                  <c:v>2583800</c:v>
                </c:pt>
                <c:pt idx="56">
                  <c:v>4939400</c:v>
                </c:pt>
                <c:pt idx="57">
                  <c:v>5907900</c:v>
                </c:pt>
                <c:pt idx="58">
                  <c:v>3873100</c:v>
                </c:pt>
                <c:pt idx="59">
                  <c:v>2497500</c:v>
                </c:pt>
                <c:pt idx="60">
                  <c:v>2353200</c:v>
                </c:pt>
                <c:pt idx="61">
                  <c:v>4249700</c:v>
                </c:pt>
                <c:pt idx="62">
                  <c:v>3097800</c:v>
                </c:pt>
                <c:pt idx="63">
                  <c:v>3559400</c:v>
                </c:pt>
                <c:pt idx="64">
                  <c:v>2517800</c:v>
                </c:pt>
                <c:pt idx="65">
                  <c:v>4404800</c:v>
                </c:pt>
                <c:pt idx="66">
                  <c:v>2271900</c:v>
                </c:pt>
                <c:pt idx="67">
                  <c:v>1051300</c:v>
                </c:pt>
                <c:pt idx="68">
                  <c:v>1971500</c:v>
                </c:pt>
                <c:pt idx="69">
                  <c:v>2014000</c:v>
                </c:pt>
                <c:pt idx="70">
                  <c:v>1659100</c:v>
                </c:pt>
                <c:pt idx="71">
                  <c:v>1850900</c:v>
                </c:pt>
                <c:pt idx="72">
                  <c:v>2462000</c:v>
                </c:pt>
                <c:pt idx="73">
                  <c:v>2419600</c:v>
                </c:pt>
                <c:pt idx="74">
                  <c:v>2914500</c:v>
                </c:pt>
                <c:pt idx="75">
                  <c:v>2293500</c:v>
                </c:pt>
                <c:pt idx="76">
                  <c:v>2901400</c:v>
                </c:pt>
                <c:pt idx="77">
                  <c:v>3136500</c:v>
                </c:pt>
                <c:pt idx="78">
                  <c:v>3681900</c:v>
                </c:pt>
                <c:pt idx="79">
                  <c:v>2812100</c:v>
                </c:pt>
                <c:pt idx="80">
                  <c:v>3467800</c:v>
                </c:pt>
                <c:pt idx="81">
                  <c:v>4435500</c:v>
                </c:pt>
                <c:pt idx="82">
                  <c:v>2436000</c:v>
                </c:pt>
                <c:pt idx="83">
                  <c:v>3241600</c:v>
                </c:pt>
                <c:pt idx="84">
                  <c:v>2277500</c:v>
                </c:pt>
                <c:pt idx="85">
                  <c:v>2269300</c:v>
                </c:pt>
                <c:pt idx="86">
                  <c:v>2719100</c:v>
                </c:pt>
                <c:pt idx="87">
                  <c:v>4671300</c:v>
                </c:pt>
                <c:pt idx="88">
                  <c:v>3365500</c:v>
                </c:pt>
                <c:pt idx="89">
                  <c:v>2097800</c:v>
                </c:pt>
                <c:pt idx="90">
                  <c:v>2400100</c:v>
                </c:pt>
                <c:pt idx="91">
                  <c:v>1997600</c:v>
                </c:pt>
                <c:pt idx="92">
                  <c:v>3384900</c:v>
                </c:pt>
                <c:pt idx="93">
                  <c:v>3381800</c:v>
                </c:pt>
                <c:pt idx="94">
                  <c:v>3013800</c:v>
                </c:pt>
                <c:pt idx="95">
                  <c:v>3157500</c:v>
                </c:pt>
                <c:pt idx="96">
                  <c:v>3198500</c:v>
                </c:pt>
                <c:pt idx="97">
                  <c:v>2085400</c:v>
                </c:pt>
                <c:pt idx="98">
                  <c:v>3844000</c:v>
                </c:pt>
                <c:pt idx="99">
                  <c:v>3674000</c:v>
                </c:pt>
                <c:pt idx="100">
                  <c:v>5472500</c:v>
                </c:pt>
                <c:pt idx="101">
                  <c:v>4414300</c:v>
                </c:pt>
                <c:pt idx="102">
                  <c:v>2716800</c:v>
                </c:pt>
                <c:pt idx="103">
                  <c:v>3450400</c:v>
                </c:pt>
                <c:pt idx="104">
                  <c:v>2876200</c:v>
                </c:pt>
                <c:pt idx="105">
                  <c:v>3241400</c:v>
                </c:pt>
                <c:pt idx="106">
                  <c:v>2225800</c:v>
                </c:pt>
                <c:pt idx="107">
                  <c:v>2659300</c:v>
                </c:pt>
                <c:pt idx="108">
                  <c:v>3002300</c:v>
                </c:pt>
                <c:pt idx="109">
                  <c:v>1884900</c:v>
                </c:pt>
                <c:pt idx="110">
                  <c:v>2711700</c:v>
                </c:pt>
                <c:pt idx="111">
                  <c:v>3316600</c:v>
                </c:pt>
                <c:pt idx="112">
                  <c:v>5401000</c:v>
                </c:pt>
                <c:pt idx="113">
                  <c:v>3301200</c:v>
                </c:pt>
                <c:pt idx="114">
                  <c:v>2267600</c:v>
                </c:pt>
                <c:pt idx="115">
                  <c:v>3797700</c:v>
                </c:pt>
                <c:pt idx="116">
                  <c:v>2841400</c:v>
                </c:pt>
                <c:pt idx="117">
                  <c:v>2499400</c:v>
                </c:pt>
                <c:pt idx="118">
                  <c:v>3434500</c:v>
                </c:pt>
                <c:pt idx="119">
                  <c:v>2468700</c:v>
                </c:pt>
                <c:pt idx="120">
                  <c:v>2302500</c:v>
                </c:pt>
                <c:pt idx="121">
                  <c:v>2881700</c:v>
                </c:pt>
                <c:pt idx="122">
                  <c:v>1893400</c:v>
                </c:pt>
                <c:pt idx="123">
                  <c:v>1542000</c:v>
                </c:pt>
                <c:pt idx="124">
                  <c:v>2366200</c:v>
                </c:pt>
                <c:pt idx="125">
                  <c:v>1940700</c:v>
                </c:pt>
                <c:pt idx="126">
                  <c:v>6953100</c:v>
                </c:pt>
                <c:pt idx="127">
                  <c:v>3975100</c:v>
                </c:pt>
                <c:pt idx="128">
                  <c:v>2784600</c:v>
                </c:pt>
                <c:pt idx="129">
                  <c:v>2592600</c:v>
                </c:pt>
                <c:pt idx="130">
                  <c:v>2211700</c:v>
                </c:pt>
                <c:pt idx="131">
                  <c:v>2038400</c:v>
                </c:pt>
                <c:pt idx="132">
                  <c:v>5349300</c:v>
                </c:pt>
                <c:pt idx="133">
                  <c:v>3952000</c:v>
                </c:pt>
                <c:pt idx="134">
                  <c:v>2714000</c:v>
                </c:pt>
                <c:pt idx="135">
                  <c:v>2387500</c:v>
                </c:pt>
                <c:pt idx="136">
                  <c:v>2501100</c:v>
                </c:pt>
                <c:pt idx="137">
                  <c:v>2924600</c:v>
                </c:pt>
                <c:pt idx="138">
                  <c:v>4401500</c:v>
                </c:pt>
                <c:pt idx="139">
                  <c:v>2846900</c:v>
                </c:pt>
                <c:pt idx="140">
                  <c:v>4369100</c:v>
                </c:pt>
                <c:pt idx="141">
                  <c:v>3575200</c:v>
                </c:pt>
                <c:pt idx="142">
                  <c:v>3000200</c:v>
                </c:pt>
                <c:pt idx="143">
                  <c:v>2718700</c:v>
                </c:pt>
                <c:pt idx="144">
                  <c:v>1996200</c:v>
                </c:pt>
                <c:pt idx="145">
                  <c:v>2104300</c:v>
                </c:pt>
                <c:pt idx="146">
                  <c:v>1354600</c:v>
                </c:pt>
                <c:pt idx="147">
                  <c:v>2032100</c:v>
                </c:pt>
                <c:pt idx="148">
                  <c:v>2021600</c:v>
                </c:pt>
                <c:pt idx="149">
                  <c:v>2351800</c:v>
                </c:pt>
                <c:pt idx="150">
                  <c:v>2254000</c:v>
                </c:pt>
                <c:pt idx="151">
                  <c:v>2931600</c:v>
                </c:pt>
                <c:pt idx="152">
                  <c:v>2395100</c:v>
                </c:pt>
                <c:pt idx="153">
                  <c:v>2906800</c:v>
                </c:pt>
                <c:pt idx="154">
                  <c:v>2205700</c:v>
                </c:pt>
                <c:pt idx="155">
                  <c:v>1766900</c:v>
                </c:pt>
                <c:pt idx="156">
                  <c:v>1783800</c:v>
                </c:pt>
                <c:pt idx="157">
                  <c:v>1442100</c:v>
                </c:pt>
                <c:pt idx="158">
                  <c:v>2812800</c:v>
                </c:pt>
                <c:pt idx="159">
                  <c:v>1866800</c:v>
                </c:pt>
                <c:pt idx="160">
                  <c:v>2247200</c:v>
                </c:pt>
                <c:pt idx="161">
                  <c:v>2699900</c:v>
                </c:pt>
                <c:pt idx="162">
                  <c:v>3370200</c:v>
                </c:pt>
                <c:pt idx="163">
                  <c:v>5258800</c:v>
                </c:pt>
                <c:pt idx="164">
                  <c:v>3015700</c:v>
                </c:pt>
                <c:pt idx="165">
                  <c:v>3795900</c:v>
                </c:pt>
                <c:pt idx="166">
                  <c:v>2445600</c:v>
                </c:pt>
                <c:pt idx="167">
                  <c:v>2742500</c:v>
                </c:pt>
                <c:pt idx="168">
                  <c:v>2490100</c:v>
                </c:pt>
                <c:pt idx="169">
                  <c:v>1657800</c:v>
                </c:pt>
                <c:pt idx="170">
                  <c:v>1931200</c:v>
                </c:pt>
                <c:pt idx="171">
                  <c:v>2829400</c:v>
                </c:pt>
                <c:pt idx="172">
                  <c:v>1909700</c:v>
                </c:pt>
                <c:pt idx="173">
                  <c:v>1513100</c:v>
                </c:pt>
                <c:pt idx="174">
                  <c:v>1768400</c:v>
                </c:pt>
                <c:pt idx="175">
                  <c:v>1941100</c:v>
                </c:pt>
                <c:pt idx="176">
                  <c:v>1589600</c:v>
                </c:pt>
                <c:pt idx="177">
                  <c:v>1431000</c:v>
                </c:pt>
                <c:pt idx="178">
                  <c:v>1888900</c:v>
                </c:pt>
                <c:pt idx="179">
                  <c:v>2756700</c:v>
                </c:pt>
                <c:pt idx="180">
                  <c:v>2817100</c:v>
                </c:pt>
                <c:pt idx="181">
                  <c:v>1793400</c:v>
                </c:pt>
                <c:pt idx="182">
                  <c:v>2233900</c:v>
                </c:pt>
                <c:pt idx="183">
                  <c:v>2352900</c:v>
                </c:pt>
                <c:pt idx="184">
                  <c:v>1785500</c:v>
                </c:pt>
                <c:pt idx="185">
                  <c:v>1672200</c:v>
                </c:pt>
                <c:pt idx="186">
                  <c:v>1441500</c:v>
                </c:pt>
                <c:pt idx="187">
                  <c:v>1554900</c:v>
                </c:pt>
                <c:pt idx="188">
                  <c:v>1817500</c:v>
                </c:pt>
                <c:pt idx="189">
                  <c:v>2796600</c:v>
                </c:pt>
                <c:pt idx="190">
                  <c:v>2375300</c:v>
                </c:pt>
                <c:pt idx="191">
                  <c:v>2042900</c:v>
                </c:pt>
                <c:pt idx="192">
                  <c:v>2810500</c:v>
                </c:pt>
                <c:pt idx="193">
                  <c:v>1827300</c:v>
                </c:pt>
                <c:pt idx="194">
                  <c:v>5211400</c:v>
                </c:pt>
                <c:pt idx="195">
                  <c:v>3243800</c:v>
                </c:pt>
                <c:pt idx="196">
                  <c:v>3464900</c:v>
                </c:pt>
                <c:pt idx="197">
                  <c:v>1785900</c:v>
                </c:pt>
                <c:pt idx="198">
                  <c:v>1798200</c:v>
                </c:pt>
                <c:pt idx="199">
                  <c:v>2135800</c:v>
                </c:pt>
                <c:pt idx="200">
                  <c:v>3261500</c:v>
                </c:pt>
                <c:pt idx="201">
                  <c:v>4591400</c:v>
                </c:pt>
                <c:pt idx="202">
                  <c:v>4364900</c:v>
                </c:pt>
                <c:pt idx="203">
                  <c:v>3823800</c:v>
                </c:pt>
                <c:pt idx="204">
                  <c:v>3242200</c:v>
                </c:pt>
                <c:pt idx="205">
                  <c:v>3072800</c:v>
                </c:pt>
                <c:pt idx="206">
                  <c:v>3632600</c:v>
                </c:pt>
                <c:pt idx="207">
                  <c:v>4071000</c:v>
                </c:pt>
                <c:pt idx="208">
                  <c:v>2834200</c:v>
                </c:pt>
                <c:pt idx="209">
                  <c:v>2590800</c:v>
                </c:pt>
                <c:pt idx="210">
                  <c:v>2389300</c:v>
                </c:pt>
                <c:pt idx="211">
                  <c:v>2974000</c:v>
                </c:pt>
                <c:pt idx="212">
                  <c:v>3273300</c:v>
                </c:pt>
                <c:pt idx="213">
                  <c:v>3398300</c:v>
                </c:pt>
                <c:pt idx="214">
                  <c:v>5173400</c:v>
                </c:pt>
                <c:pt idx="215">
                  <c:v>3803500</c:v>
                </c:pt>
                <c:pt idx="216">
                  <c:v>2744200</c:v>
                </c:pt>
                <c:pt idx="217">
                  <c:v>3906000</c:v>
                </c:pt>
                <c:pt idx="218">
                  <c:v>3549700</c:v>
                </c:pt>
                <c:pt idx="219">
                  <c:v>2312300</c:v>
                </c:pt>
                <c:pt idx="220">
                  <c:v>4468800</c:v>
                </c:pt>
                <c:pt idx="221">
                  <c:v>2825800</c:v>
                </c:pt>
                <c:pt idx="222">
                  <c:v>2593600</c:v>
                </c:pt>
                <c:pt idx="223">
                  <c:v>2718700</c:v>
                </c:pt>
                <c:pt idx="224">
                  <c:v>2178800</c:v>
                </c:pt>
                <c:pt idx="225">
                  <c:v>5172600</c:v>
                </c:pt>
                <c:pt idx="226">
                  <c:v>9515900</c:v>
                </c:pt>
                <c:pt idx="227">
                  <c:v>6386700</c:v>
                </c:pt>
                <c:pt idx="228">
                  <c:v>4553200</c:v>
                </c:pt>
                <c:pt idx="229">
                  <c:v>3225800</c:v>
                </c:pt>
                <c:pt idx="230">
                  <c:v>2101700</c:v>
                </c:pt>
                <c:pt idx="231">
                  <c:v>2755600</c:v>
                </c:pt>
                <c:pt idx="232">
                  <c:v>2217200</c:v>
                </c:pt>
                <c:pt idx="233">
                  <c:v>4225800</c:v>
                </c:pt>
                <c:pt idx="234">
                  <c:v>2210800</c:v>
                </c:pt>
                <c:pt idx="235">
                  <c:v>3716000</c:v>
                </c:pt>
                <c:pt idx="236">
                  <c:v>3453700</c:v>
                </c:pt>
                <c:pt idx="237">
                  <c:v>2295600</c:v>
                </c:pt>
                <c:pt idx="238">
                  <c:v>2382100</c:v>
                </c:pt>
                <c:pt idx="239">
                  <c:v>2790200</c:v>
                </c:pt>
                <c:pt idx="240">
                  <c:v>3042200</c:v>
                </c:pt>
                <c:pt idx="241">
                  <c:v>3421100</c:v>
                </c:pt>
                <c:pt idx="242">
                  <c:v>3524200</c:v>
                </c:pt>
                <c:pt idx="243">
                  <c:v>3573500</c:v>
                </c:pt>
                <c:pt idx="244">
                  <c:v>3068800</c:v>
                </c:pt>
                <c:pt idx="245">
                  <c:v>4466800</c:v>
                </c:pt>
                <c:pt idx="246">
                  <c:v>4086900</c:v>
                </c:pt>
                <c:pt idx="247">
                  <c:v>2640800</c:v>
                </c:pt>
                <c:pt idx="248">
                  <c:v>3513300</c:v>
                </c:pt>
                <c:pt idx="249">
                  <c:v>4223200</c:v>
                </c:pt>
                <c:pt idx="250">
                  <c:v>5249900</c:v>
                </c:pt>
                <c:pt idx="251">
                  <c:v>3647900</c:v>
                </c:pt>
                <c:pt idx="252">
                  <c:v>5150100</c:v>
                </c:pt>
                <c:pt idx="253">
                  <c:v>3902100</c:v>
                </c:pt>
                <c:pt idx="254">
                  <c:v>4384100</c:v>
                </c:pt>
                <c:pt idx="255">
                  <c:v>4107600</c:v>
                </c:pt>
                <c:pt idx="256">
                  <c:v>5515700</c:v>
                </c:pt>
                <c:pt idx="257">
                  <c:v>2877200</c:v>
                </c:pt>
                <c:pt idx="258">
                  <c:v>3782500</c:v>
                </c:pt>
                <c:pt idx="259">
                  <c:v>3821200</c:v>
                </c:pt>
                <c:pt idx="260">
                  <c:v>4625100</c:v>
                </c:pt>
                <c:pt idx="261">
                  <c:v>4115800</c:v>
                </c:pt>
                <c:pt idx="262">
                  <c:v>3422900</c:v>
                </c:pt>
                <c:pt idx="263">
                  <c:v>2662700</c:v>
                </c:pt>
                <c:pt idx="264">
                  <c:v>7171300</c:v>
                </c:pt>
                <c:pt idx="265">
                  <c:v>8312200</c:v>
                </c:pt>
                <c:pt idx="266">
                  <c:v>5240000</c:v>
                </c:pt>
                <c:pt idx="267">
                  <c:v>5165400</c:v>
                </c:pt>
                <c:pt idx="268">
                  <c:v>4872800</c:v>
                </c:pt>
                <c:pt idx="269">
                  <c:v>7207400</c:v>
                </c:pt>
                <c:pt idx="270">
                  <c:v>5571300</c:v>
                </c:pt>
                <c:pt idx="271">
                  <c:v>6177000</c:v>
                </c:pt>
                <c:pt idx="272">
                  <c:v>6437200</c:v>
                </c:pt>
                <c:pt idx="273">
                  <c:v>4819800</c:v>
                </c:pt>
                <c:pt idx="274">
                  <c:v>4333400</c:v>
                </c:pt>
                <c:pt idx="275">
                  <c:v>4061700</c:v>
                </c:pt>
                <c:pt idx="276">
                  <c:v>4378700</c:v>
                </c:pt>
                <c:pt idx="277">
                  <c:v>2380700</c:v>
                </c:pt>
                <c:pt idx="278">
                  <c:v>2378200</c:v>
                </c:pt>
                <c:pt idx="279">
                  <c:v>2517400</c:v>
                </c:pt>
                <c:pt idx="280">
                  <c:v>2465900</c:v>
                </c:pt>
                <c:pt idx="281">
                  <c:v>1666700</c:v>
                </c:pt>
                <c:pt idx="282">
                  <c:v>2554800</c:v>
                </c:pt>
                <c:pt idx="283">
                  <c:v>2709600</c:v>
                </c:pt>
                <c:pt idx="284">
                  <c:v>2643100</c:v>
                </c:pt>
                <c:pt idx="285">
                  <c:v>4007200</c:v>
                </c:pt>
                <c:pt idx="286">
                  <c:v>5481000</c:v>
                </c:pt>
                <c:pt idx="287">
                  <c:v>4401400</c:v>
                </c:pt>
                <c:pt idx="288">
                  <c:v>3549400</c:v>
                </c:pt>
                <c:pt idx="289">
                  <c:v>1669800</c:v>
                </c:pt>
                <c:pt idx="290">
                  <c:v>2602200</c:v>
                </c:pt>
                <c:pt idx="291">
                  <c:v>2580800</c:v>
                </c:pt>
                <c:pt idx="292">
                  <c:v>2098700</c:v>
                </c:pt>
                <c:pt idx="293">
                  <c:v>4047500</c:v>
                </c:pt>
                <c:pt idx="294">
                  <c:v>2144200</c:v>
                </c:pt>
                <c:pt idx="295">
                  <c:v>2854900</c:v>
                </c:pt>
                <c:pt idx="296">
                  <c:v>3881800</c:v>
                </c:pt>
                <c:pt idx="297">
                  <c:v>3364300</c:v>
                </c:pt>
                <c:pt idx="298">
                  <c:v>2315600</c:v>
                </c:pt>
                <c:pt idx="299">
                  <c:v>4061900</c:v>
                </c:pt>
                <c:pt idx="300">
                  <c:v>8945500</c:v>
                </c:pt>
                <c:pt idx="301">
                  <c:v>2928000</c:v>
                </c:pt>
                <c:pt idx="302">
                  <c:v>5245200</c:v>
                </c:pt>
                <c:pt idx="303">
                  <c:v>3787900</c:v>
                </c:pt>
                <c:pt idx="304">
                  <c:v>3623500</c:v>
                </c:pt>
                <c:pt idx="305">
                  <c:v>2055800</c:v>
                </c:pt>
                <c:pt idx="306">
                  <c:v>2071700</c:v>
                </c:pt>
                <c:pt idx="307">
                  <c:v>1995300</c:v>
                </c:pt>
                <c:pt idx="308">
                  <c:v>2499100</c:v>
                </c:pt>
                <c:pt idx="309">
                  <c:v>2814300</c:v>
                </c:pt>
                <c:pt idx="310">
                  <c:v>3016900</c:v>
                </c:pt>
                <c:pt idx="311">
                  <c:v>2864600</c:v>
                </c:pt>
                <c:pt idx="312">
                  <c:v>3956300</c:v>
                </c:pt>
                <c:pt idx="313">
                  <c:v>4244400</c:v>
                </c:pt>
                <c:pt idx="314">
                  <c:v>3435900</c:v>
                </c:pt>
                <c:pt idx="315">
                  <c:v>2876200</c:v>
                </c:pt>
                <c:pt idx="316">
                  <c:v>5180900</c:v>
                </c:pt>
                <c:pt idx="317">
                  <c:v>1875900</c:v>
                </c:pt>
                <c:pt idx="318">
                  <c:v>1569500</c:v>
                </c:pt>
                <c:pt idx="319">
                  <c:v>739700</c:v>
                </c:pt>
                <c:pt idx="320">
                  <c:v>1478300</c:v>
                </c:pt>
                <c:pt idx="321">
                  <c:v>1617300</c:v>
                </c:pt>
                <c:pt idx="322">
                  <c:v>1377200</c:v>
                </c:pt>
                <c:pt idx="323">
                  <c:v>1585400</c:v>
                </c:pt>
                <c:pt idx="324">
                  <c:v>1867900</c:v>
                </c:pt>
                <c:pt idx="325">
                  <c:v>3007000</c:v>
                </c:pt>
                <c:pt idx="326">
                  <c:v>3512000</c:v>
                </c:pt>
                <c:pt idx="327">
                  <c:v>3055900</c:v>
                </c:pt>
                <c:pt idx="328">
                  <c:v>2842300</c:v>
                </c:pt>
                <c:pt idx="329">
                  <c:v>2316800</c:v>
                </c:pt>
                <c:pt idx="330">
                  <c:v>2497900</c:v>
                </c:pt>
                <c:pt idx="331">
                  <c:v>2634700</c:v>
                </c:pt>
                <c:pt idx="332">
                  <c:v>3308500</c:v>
                </c:pt>
                <c:pt idx="333">
                  <c:v>3972700</c:v>
                </c:pt>
                <c:pt idx="334">
                  <c:v>3490600</c:v>
                </c:pt>
                <c:pt idx="335">
                  <c:v>2304100</c:v>
                </c:pt>
                <c:pt idx="336">
                  <c:v>1954400</c:v>
                </c:pt>
                <c:pt idx="337">
                  <c:v>2866300</c:v>
                </c:pt>
                <c:pt idx="338">
                  <c:v>1796400</c:v>
                </c:pt>
                <c:pt idx="339">
                  <c:v>2718700</c:v>
                </c:pt>
                <c:pt idx="340">
                  <c:v>3300700</c:v>
                </c:pt>
                <c:pt idx="341">
                  <c:v>3472100</c:v>
                </c:pt>
                <c:pt idx="342">
                  <c:v>3510800</c:v>
                </c:pt>
                <c:pt idx="343">
                  <c:v>4221400</c:v>
                </c:pt>
                <c:pt idx="344">
                  <c:v>2509700</c:v>
                </c:pt>
                <c:pt idx="345">
                  <c:v>3103900</c:v>
                </c:pt>
                <c:pt idx="346">
                  <c:v>3042500</c:v>
                </c:pt>
                <c:pt idx="347">
                  <c:v>1732400</c:v>
                </c:pt>
                <c:pt idx="348">
                  <c:v>1796800</c:v>
                </c:pt>
                <c:pt idx="349">
                  <c:v>1205900</c:v>
                </c:pt>
                <c:pt idx="350">
                  <c:v>1516500</c:v>
                </c:pt>
                <c:pt idx="351">
                  <c:v>1728600</c:v>
                </c:pt>
                <c:pt idx="352">
                  <c:v>2297300</c:v>
                </c:pt>
                <c:pt idx="353">
                  <c:v>1996600</c:v>
                </c:pt>
                <c:pt idx="354">
                  <c:v>1809100</c:v>
                </c:pt>
                <c:pt idx="355">
                  <c:v>5935400</c:v>
                </c:pt>
                <c:pt idx="356">
                  <c:v>4527200</c:v>
                </c:pt>
                <c:pt idx="357">
                  <c:v>7030500</c:v>
                </c:pt>
                <c:pt idx="358">
                  <c:v>3023200</c:v>
                </c:pt>
                <c:pt idx="359">
                  <c:v>2187400</c:v>
                </c:pt>
                <c:pt idx="360">
                  <c:v>1543000</c:v>
                </c:pt>
                <c:pt idx="361">
                  <c:v>2132700</c:v>
                </c:pt>
                <c:pt idx="362">
                  <c:v>2265600</c:v>
                </c:pt>
                <c:pt idx="363">
                  <c:v>2162600</c:v>
                </c:pt>
                <c:pt idx="364">
                  <c:v>1682000</c:v>
                </c:pt>
                <c:pt idx="365">
                  <c:v>1727500</c:v>
                </c:pt>
                <c:pt idx="366">
                  <c:v>2713400</c:v>
                </c:pt>
                <c:pt idx="367">
                  <c:v>3711400</c:v>
                </c:pt>
                <c:pt idx="368">
                  <c:v>3144300</c:v>
                </c:pt>
                <c:pt idx="369">
                  <c:v>4378800</c:v>
                </c:pt>
                <c:pt idx="370">
                  <c:v>3122100</c:v>
                </c:pt>
                <c:pt idx="371">
                  <c:v>2289800</c:v>
                </c:pt>
                <c:pt idx="372">
                  <c:v>3707000</c:v>
                </c:pt>
                <c:pt idx="373">
                  <c:v>2851100</c:v>
                </c:pt>
                <c:pt idx="374">
                  <c:v>2065500</c:v>
                </c:pt>
                <c:pt idx="375">
                  <c:v>2591400</c:v>
                </c:pt>
                <c:pt idx="376">
                  <c:v>2586600</c:v>
                </c:pt>
                <c:pt idx="377">
                  <c:v>5981900</c:v>
                </c:pt>
                <c:pt idx="378">
                  <c:v>2228400</c:v>
                </c:pt>
                <c:pt idx="379">
                  <c:v>2232000</c:v>
                </c:pt>
                <c:pt idx="380">
                  <c:v>2720800</c:v>
                </c:pt>
                <c:pt idx="381">
                  <c:v>1988900</c:v>
                </c:pt>
                <c:pt idx="382">
                  <c:v>2059300</c:v>
                </c:pt>
                <c:pt idx="383">
                  <c:v>1748600</c:v>
                </c:pt>
                <c:pt idx="384">
                  <c:v>2705700</c:v>
                </c:pt>
                <c:pt idx="385">
                  <c:v>3318000</c:v>
                </c:pt>
                <c:pt idx="386">
                  <c:v>1555300</c:v>
                </c:pt>
                <c:pt idx="387">
                  <c:v>1929600</c:v>
                </c:pt>
                <c:pt idx="388">
                  <c:v>1763200</c:v>
                </c:pt>
                <c:pt idx="389">
                  <c:v>2094800</c:v>
                </c:pt>
                <c:pt idx="390">
                  <c:v>2915000</c:v>
                </c:pt>
                <c:pt idx="391">
                  <c:v>2053900</c:v>
                </c:pt>
                <c:pt idx="392">
                  <c:v>2794300</c:v>
                </c:pt>
                <c:pt idx="393">
                  <c:v>1823900</c:v>
                </c:pt>
                <c:pt idx="394">
                  <c:v>3320300</c:v>
                </c:pt>
                <c:pt idx="395">
                  <c:v>1709600</c:v>
                </c:pt>
                <c:pt idx="396">
                  <c:v>2248500</c:v>
                </c:pt>
                <c:pt idx="397">
                  <c:v>2518500</c:v>
                </c:pt>
                <c:pt idx="398">
                  <c:v>2215200</c:v>
                </c:pt>
                <c:pt idx="399">
                  <c:v>2026300</c:v>
                </c:pt>
                <c:pt idx="400">
                  <c:v>1981500</c:v>
                </c:pt>
                <c:pt idx="401">
                  <c:v>1482500</c:v>
                </c:pt>
                <c:pt idx="402">
                  <c:v>2081200</c:v>
                </c:pt>
                <c:pt idx="403">
                  <c:v>2746600</c:v>
                </c:pt>
                <c:pt idx="404">
                  <c:v>2287000</c:v>
                </c:pt>
                <c:pt idx="405">
                  <c:v>2728500</c:v>
                </c:pt>
                <c:pt idx="406">
                  <c:v>2674700</c:v>
                </c:pt>
                <c:pt idx="407">
                  <c:v>2504700</c:v>
                </c:pt>
                <c:pt idx="408">
                  <c:v>1752300</c:v>
                </c:pt>
                <c:pt idx="409">
                  <c:v>1415900</c:v>
                </c:pt>
                <c:pt idx="410">
                  <c:v>1667200</c:v>
                </c:pt>
                <c:pt idx="411">
                  <c:v>2212500</c:v>
                </c:pt>
                <c:pt idx="412">
                  <c:v>2845200</c:v>
                </c:pt>
                <c:pt idx="413">
                  <c:v>1585200</c:v>
                </c:pt>
                <c:pt idx="414">
                  <c:v>1778200</c:v>
                </c:pt>
                <c:pt idx="415">
                  <c:v>1949200</c:v>
                </c:pt>
                <c:pt idx="416">
                  <c:v>6658500</c:v>
                </c:pt>
                <c:pt idx="417">
                  <c:v>2514800</c:v>
                </c:pt>
                <c:pt idx="418">
                  <c:v>2122200</c:v>
                </c:pt>
                <c:pt idx="419">
                  <c:v>1939700</c:v>
                </c:pt>
                <c:pt idx="420">
                  <c:v>3037500</c:v>
                </c:pt>
                <c:pt idx="421">
                  <c:v>8558100</c:v>
                </c:pt>
                <c:pt idx="422">
                  <c:v>5536000</c:v>
                </c:pt>
                <c:pt idx="423">
                  <c:v>3954000</c:v>
                </c:pt>
                <c:pt idx="424">
                  <c:v>3210800</c:v>
                </c:pt>
                <c:pt idx="425">
                  <c:v>5466300</c:v>
                </c:pt>
                <c:pt idx="426">
                  <c:v>2902200</c:v>
                </c:pt>
                <c:pt idx="427">
                  <c:v>2574300</c:v>
                </c:pt>
                <c:pt idx="428">
                  <c:v>2149000</c:v>
                </c:pt>
                <c:pt idx="429">
                  <c:v>2484100</c:v>
                </c:pt>
                <c:pt idx="430">
                  <c:v>1742900</c:v>
                </c:pt>
                <c:pt idx="431">
                  <c:v>1667100</c:v>
                </c:pt>
                <c:pt idx="432">
                  <c:v>1789300</c:v>
                </c:pt>
                <c:pt idx="433">
                  <c:v>2038300</c:v>
                </c:pt>
                <c:pt idx="434">
                  <c:v>2245900</c:v>
                </c:pt>
                <c:pt idx="435">
                  <c:v>1367300</c:v>
                </c:pt>
                <c:pt idx="436">
                  <c:v>1801700</c:v>
                </c:pt>
                <c:pt idx="437">
                  <c:v>2311000</c:v>
                </c:pt>
                <c:pt idx="438">
                  <c:v>2089300</c:v>
                </c:pt>
                <c:pt idx="439">
                  <c:v>1754000</c:v>
                </c:pt>
                <c:pt idx="440">
                  <c:v>3666400</c:v>
                </c:pt>
                <c:pt idx="441">
                  <c:v>2088500</c:v>
                </c:pt>
                <c:pt idx="442">
                  <c:v>1719200</c:v>
                </c:pt>
                <c:pt idx="443">
                  <c:v>2227800</c:v>
                </c:pt>
                <c:pt idx="444">
                  <c:v>3679700</c:v>
                </c:pt>
                <c:pt idx="445">
                  <c:v>7168000</c:v>
                </c:pt>
                <c:pt idx="446">
                  <c:v>3868700</c:v>
                </c:pt>
                <c:pt idx="447">
                  <c:v>6559600</c:v>
                </c:pt>
                <c:pt idx="448">
                  <c:v>3733000</c:v>
                </c:pt>
                <c:pt idx="449">
                  <c:v>2899800</c:v>
                </c:pt>
                <c:pt idx="450">
                  <c:v>2404000</c:v>
                </c:pt>
                <c:pt idx="451">
                  <c:v>2867400</c:v>
                </c:pt>
                <c:pt idx="452">
                  <c:v>2795800</c:v>
                </c:pt>
                <c:pt idx="453">
                  <c:v>2608500</c:v>
                </c:pt>
                <c:pt idx="454">
                  <c:v>2963300</c:v>
                </c:pt>
                <c:pt idx="455">
                  <c:v>2327700</c:v>
                </c:pt>
                <c:pt idx="456">
                  <c:v>2272700</c:v>
                </c:pt>
                <c:pt idx="457">
                  <c:v>2085500</c:v>
                </c:pt>
                <c:pt idx="458">
                  <c:v>2993400</c:v>
                </c:pt>
                <c:pt idx="459">
                  <c:v>1810900</c:v>
                </c:pt>
                <c:pt idx="460">
                  <c:v>1993400</c:v>
                </c:pt>
                <c:pt idx="461">
                  <c:v>2030600</c:v>
                </c:pt>
                <c:pt idx="462">
                  <c:v>1961400</c:v>
                </c:pt>
                <c:pt idx="463">
                  <c:v>3396100</c:v>
                </c:pt>
                <c:pt idx="464">
                  <c:v>2256800</c:v>
                </c:pt>
                <c:pt idx="465">
                  <c:v>2775100</c:v>
                </c:pt>
                <c:pt idx="466">
                  <c:v>3436000</c:v>
                </c:pt>
                <c:pt idx="467">
                  <c:v>2438700</c:v>
                </c:pt>
                <c:pt idx="468">
                  <c:v>1470500</c:v>
                </c:pt>
                <c:pt idx="469">
                  <c:v>1914000</c:v>
                </c:pt>
                <c:pt idx="470">
                  <c:v>2619800</c:v>
                </c:pt>
                <c:pt idx="471">
                  <c:v>1673800</c:v>
                </c:pt>
                <c:pt idx="472">
                  <c:v>2447500</c:v>
                </c:pt>
                <c:pt idx="473">
                  <c:v>1561100</c:v>
                </c:pt>
                <c:pt idx="474">
                  <c:v>1756200</c:v>
                </c:pt>
                <c:pt idx="475">
                  <c:v>2155200</c:v>
                </c:pt>
                <c:pt idx="476">
                  <c:v>1972900</c:v>
                </c:pt>
                <c:pt idx="477">
                  <c:v>4867800</c:v>
                </c:pt>
                <c:pt idx="478">
                  <c:v>2144100</c:v>
                </c:pt>
                <c:pt idx="479">
                  <c:v>2223200</c:v>
                </c:pt>
                <c:pt idx="480">
                  <c:v>1598800</c:v>
                </c:pt>
                <c:pt idx="481">
                  <c:v>1786300</c:v>
                </c:pt>
                <c:pt idx="482">
                  <c:v>4093000</c:v>
                </c:pt>
                <c:pt idx="483">
                  <c:v>4497600</c:v>
                </c:pt>
                <c:pt idx="484">
                  <c:v>15208000</c:v>
                </c:pt>
                <c:pt idx="485">
                  <c:v>8039200</c:v>
                </c:pt>
                <c:pt idx="486">
                  <c:v>6505500</c:v>
                </c:pt>
                <c:pt idx="487">
                  <c:v>5223000</c:v>
                </c:pt>
                <c:pt idx="488">
                  <c:v>3664200</c:v>
                </c:pt>
                <c:pt idx="489">
                  <c:v>2647200</c:v>
                </c:pt>
                <c:pt idx="490">
                  <c:v>2664000</c:v>
                </c:pt>
                <c:pt idx="491">
                  <c:v>4790200</c:v>
                </c:pt>
                <c:pt idx="492">
                  <c:v>2853100</c:v>
                </c:pt>
                <c:pt idx="493">
                  <c:v>3022000</c:v>
                </c:pt>
                <c:pt idx="494">
                  <c:v>3130600</c:v>
                </c:pt>
                <c:pt idx="495">
                  <c:v>3079200</c:v>
                </c:pt>
                <c:pt idx="496">
                  <c:v>2883100</c:v>
                </c:pt>
                <c:pt idx="497">
                  <c:v>2912900</c:v>
                </c:pt>
                <c:pt idx="498">
                  <c:v>3856000</c:v>
                </c:pt>
                <c:pt idx="499">
                  <c:v>3128300</c:v>
                </c:pt>
                <c:pt idx="500">
                  <c:v>3455100</c:v>
                </c:pt>
                <c:pt idx="501">
                  <c:v>2980400</c:v>
                </c:pt>
                <c:pt idx="502">
                  <c:v>3837000</c:v>
                </c:pt>
                <c:pt idx="503">
                  <c:v>7534500</c:v>
                </c:pt>
                <c:pt idx="504">
                  <c:v>3292200</c:v>
                </c:pt>
                <c:pt idx="505">
                  <c:v>3322800</c:v>
                </c:pt>
                <c:pt idx="506">
                  <c:v>3195400</c:v>
                </c:pt>
                <c:pt idx="507">
                  <c:v>7835000</c:v>
                </c:pt>
                <c:pt idx="508">
                  <c:v>3728700</c:v>
                </c:pt>
                <c:pt idx="509">
                  <c:v>5479600</c:v>
                </c:pt>
                <c:pt idx="510">
                  <c:v>2953900</c:v>
                </c:pt>
                <c:pt idx="511">
                  <c:v>3202700</c:v>
                </c:pt>
                <c:pt idx="512">
                  <c:v>4883800</c:v>
                </c:pt>
                <c:pt idx="513">
                  <c:v>3853000</c:v>
                </c:pt>
                <c:pt idx="514">
                  <c:v>6261500</c:v>
                </c:pt>
                <c:pt idx="515">
                  <c:v>3354300</c:v>
                </c:pt>
                <c:pt idx="516">
                  <c:v>4082800</c:v>
                </c:pt>
                <c:pt idx="517">
                  <c:v>3707100</c:v>
                </c:pt>
                <c:pt idx="518">
                  <c:v>4061400</c:v>
                </c:pt>
                <c:pt idx="519">
                  <c:v>2754200</c:v>
                </c:pt>
                <c:pt idx="520">
                  <c:v>3077800</c:v>
                </c:pt>
                <c:pt idx="521">
                  <c:v>3181700</c:v>
                </c:pt>
                <c:pt idx="522">
                  <c:v>2828600</c:v>
                </c:pt>
                <c:pt idx="523">
                  <c:v>4967400</c:v>
                </c:pt>
                <c:pt idx="524">
                  <c:v>3041900</c:v>
                </c:pt>
                <c:pt idx="525">
                  <c:v>2751100</c:v>
                </c:pt>
                <c:pt idx="526">
                  <c:v>3104200</c:v>
                </c:pt>
                <c:pt idx="527">
                  <c:v>5754600</c:v>
                </c:pt>
                <c:pt idx="528">
                  <c:v>4249300</c:v>
                </c:pt>
                <c:pt idx="529">
                  <c:v>4490900</c:v>
                </c:pt>
                <c:pt idx="530">
                  <c:v>4159500</c:v>
                </c:pt>
                <c:pt idx="531">
                  <c:v>3392700</c:v>
                </c:pt>
                <c:pt idx="532">
                  <c:v>2161000</c:v>
                </c:pt>
                <c:pt idx="533">
                  <c:v>2668800</c:v>
                </c:pt>
                <c:pt idx="534">
                  <c:v>3252500</c:v>
                </c:pt>
                <c:pt idx="535">
                  <c:v>2384200</c:v>
                </c:pt>
                <c:pt idx="536">
                  <c:v>2412100</c:v>
                </c:pt>
                <c:pt idx="537">
                  <c:v>2216900</c:v>
                </c:pt>
                <c:pt idx="538">
                  <c:v>3137500</c:v>
                </c:pt>
                <c:pt idx="539">
                  <c:v>2307900</c:v>
                </c:pt>
                <c:pt idx="540">
                  <c:v>2433800</c:v>
                </c:pt>
                <c:pt idx="541">
                  <c:v>2791100</c:v>
                </c:pt>
                <c:pt idx="542">
                  <c:v>3902400</c:v>
                </c:pt>
                <c:pt idx="543">
                  <c:v>3463100</c:v>
                </c:pt>
                <c:pt idx="544">
                  <c:v>3143000</c:v>
                </c:pt>
                <c:pt idx="545">
                  <c:v>4486400</c:v>
                </c:pt>
                <c:pt idx="546">
                  <c:v>3710100</c:v>
                </c:pt>
                <c:pt idx="547">
                  <c:v>2528600</c:v>
                </c:pt>
                <c:pt idx="548">
                  <c:v>3472100</c:v>
                </c:pt>
                <c:pt idx="549">
                  <c:v>4011400</c:v>
                </c:pt>
                <c:pt idx="550">
                  <c:v>8007300</c:v>
                </c:pt>
                <c:pt idx="551">
                  <c:v>11169800</c:v>
                </c:pt>
                <c:pt idx="552">
                  <c:v>2013400</c:v>
                </c:pt>
                <c:pt idx="553">
                  <c:v>5095900</c:v>
                </c:pt>
                <c:pt idx="554">
                  <c:v>2954400</c:v>
                </c:pt>
                <c:pt idx="555">
                  <c:v>3012800</c:v>
                </c:pt>
                <c:pt idx="556">
                  <c:v>2913400</c:v>
                </c:pt>
                <c:pt idx="557">
                  <c:v>2400700</c:v>
                </c:pt>
                <c:pt idx="558">
                  <c:v>2699500</c:v>
                </c:pt>
                <c:pt idx="559">
                  <c:v>3388600</c:v>
                </c:pt>
                <c:pt idx="560">
                  <c:v>3911600</c:v>
                </c:pt>
                <c:pt idx="561">
                  <c:v>2801800</c:v>
                </c:pt>
                <c:pt idx="562">
                  <c:v>3965500</c:v>
                </c:pt>
                <c:pt idx="563">
                  <c:v>5001900</c:v>
                </c:pt>
                <c:pt idx="564">
                  <c:v>6291300</c:v>
                </c:pt>
                <c:pt idx="565">
                  <c:v>2912100</c:v>
                </c:pt>
                <c:pt idx="566">
                  <c:v>3403200</c:v>
                </c:pt>
                <c:pt idx="567">
                  <c:v>5292900</c:v>
                </c:pt>
                <c:pt idx="568">
                  <c:v>3778300</c:v>
                </c:pt>
                <c:pt idx="569">
                  <c:v>2572000</c:v>
                </c:pt>
                <c:pt idx="570">
                  <c:v>3375900</c:v>
                </c:pt>
                <c:pt idx="571">
                  <c:v>750200</c:v>
                </c:pt>
                <c:pt idx="572">
                  <c:v>2708000</c:v>
                </c:pt>
                <c:pt idx="573">
                  <c:v>1746500</c:v>
                </c:pt>
                <c:pt idx="574">
                  <c:v>1643800</c:v>
                </c:pt>
                <c:pt idx="575">
                  <c:v>2162600</c:v>
                </c:pt>
                <c:pt idx="576">
                  <c:v>3586900</c:v>
                </c:pt>
                <c:pt idx="577">
                  <c:v>2578300</c:v>
                </c:pt>
                <c:pt idx="578">
                  <c:v>3157600</c:v>
                </c:pt>
                <c:pt idx="579">
                  <c:v>3720500</c:v>
                </c:pt>
                <c:pt idx="580">
                  <c:v>3530800</c:v>
                </c:pt>
                <c:pt idx="581">
                  <c:v>3753000</c:v>
                </c:pt>
                <c:pt idx="582">
                  <c:v>2915900</c:v>
                </c:pt>
                <c:pt idx="583">
                  <c:v>3004300</c:v>
                </c:pt>
                <c:pt idx="584">
                  <c:v>3143800</c:v>
                </c:pt>
                <c:pt idx="585">
                  <c:v>4708600</c:v>
                </c:pt>
                <c:pt idx="586">
                  <c:v>3913800</c:v>
                </c:pt>
                <c:pt idx="587">
                  <c:v>4230200</c:v>
                </c:pt>
                <c:pt idx="588">
                  <c:v>2731200</c:v>
                </c:pt>
                <c:pt idx="589">
                  <c:v>3177400</c:v>
                </c:pt>
                <c:pt idx="590">
                  <c:v>2633300</c:v>
                </c:pt>
                <c:pt idx="591">
                  <c:v>2323900</c:v>
                </c:pt>
                <c:pt idx="592">
                  <c:v>2665700</c:v>
                </c:pt>
                <c:pt idx="593">
                  <c:v>2208700</c:v>
                </c:pt>
                <c:pt idx="594">
                  <c:v>4369100</c:v>
                </c:pt>
                <c:pt idx="595">
                  <c:v>2248300</c:v>
                </c:pt>
                <c:pt idx="596">
                  <c:v>2647800</c:v>
                </c:pt>
                <c:pt idx="597">
                  <c:v>2818900</c:v>
                </c:pt>
                <c:pt idx="598">
                  <c:v>4955200</c:v>
                </c:pt>
                <c:pt idx="599">
                  <c:v>4154200</c:v>
                </c:pt>
                <c:pt idx="600">
                  <c:v>3622300</c:v>
                </c:pt>
                <c:pt idx="601">
                  <c:v>2864100</c:v>
                </c:pt>
                <c:pt idx="602">
                  <c:v>2314100</c:v>
                </c:pt>
                <c:pt idx="603">
                  <c:v>3681900</c:v>
                </c:pt>
                <c:pt idx="604">
                  <c:v>3154100</c:v>
                </c:pt>
                <c:pt idx="605">
                  <c:v>3703300</c:v>
                </c:pt>
                <c:pt idx="606">
                  <c:v>4992800</c:v>
                </c:pt>
                <c:pt idx="607">
                  <c:v>5238200</c:v>
                </c:pt>
                <c:pt idx="608">
                  <c:v>8955200</c:v>
                </c:pt>
                <c:pt idx="609">
                  <c:v>3372600</c:v>
                </c:pt>
                <c:pt idx="610">
                  <c:v>2911600</c:v>
                </c:pt>
                <c:pt idx="611">
                  <c:v>2922300</c:v>
                </c:pt>
                <c:pt idx="612">
                  <c:v>1945100</c:v>
                </c:pt>
                <c:pt idx="613">
                  <c:v>2603000</c:v>
                </c:pt>
                <c:pt idx="614">
                  <c:v>4582600</c:v>
                </c:pt>
                <c:pt idx="615">
                  <c:v>3424900</c:v>
                </c:pt>
                <c:pt idx="616">
                  <c:v>2508200</c:v>
                </c:pt>
                <c:pt idx="617">
                  <c:v>2846800</c:v>
                </c:pt>
                <c:pt idx="618">
                  <c:v>4250300</c:v>
                </c:pt>
                <c:pt idx="619">
                  <c:v>3512800</c:v>
                </c:pt>
                <c:pt idx="620">
                  <c:v>3212300</c:v>
                </c:pt>
                <c:pt idx="621">
                  <c:v>2677200</c:v>
                </c:pt>
                <c:pt idx="622">
                  <c:v>2760200</c:v>
                </c:pt>
                <c:pt idx="623">
                  <c:v>2779500</c:v>
                </c:pt>
                <c:pt idx="624">
                  <c:v>2822300</c:v>
                </c:pt>
                <c:pt idx="625">
                  <c:v>3149700</c:v>
                </c:pt>
                <c:pt idx="626">
                  <c:v>2592000</c:v>
                </c:pt>
                <c:pt idx="627">
                  <c:v>3513100</c:v>
                </c:pt>
                <c:pt idx="628">
                  <c:v>7184800</c:v>
                </c:pt>
                <c:pt idx="629">
                  <c:v>2373000</c:v>
                </c:pt>
                <c:pt idx="630">
                  <c:v>1548300</c:v>
                </c:pt>
                <c:pt idx="631">
                  <c:v>1911600</c:v>
                </c:pt>
                <c:pt idx="632">
                  <c:v>3263800</c:v>
                </c:pt>
                <c:pt idx="633">
                  <c:v>3158600</c:v>
                </c:pt>
                <c:pt idx="634">
                  <c:v>2298300</c:v>
                </c:pt>
                <c:pt idx="635">
                  <c:v>2566300</c:v>
                </c:pt>
                <c:pt idx="636">
                  <c:v>6598000</c:v>
                </c:pt>
                <c:pt idx="637">
                  <c:v>6396600</c:v>
                </c:pt>
                <c:pt idx="638">
                  <c:v>2930800</c:v>
                </c:pt>
                <c:pt idx="639">
                  <c:v>2494200</c:v>
                </c:pt>
                <c:pt idx="640">
                  <c:v>2532200</c:v>
                </c:pt>
                <c:pt idx="641">
                  <c:v>2444600</c:v>
                </c:pt>
                <c:pt idx="642">
                  <c:v>2076200</c:v>
                </c:pt>
                <c:pt idx="643">
                  <c:v>1668900</c:v>
                </c:pt>
                <c:pt idx="644">
                  <c:v>1949800</c:v>
                </c:pt>
                <c:pt idx="645">
                  <c:v>3187100</c:v>
                </c:pt>
                <c:pt idx="646">
                  <c:v>2349800</c:v>
                </c:pt>
                <c:pt idx="647">
                  <c:v>2536900</c:v>
                </c:pt>
                <c:pt idx="648">
                  <c:v>2242100</c:v>
                </c:pt>
                <c:pt idx="649">
                  <c:v>7015500</c:v>
                </c:pt>
                <c:pt idx="650">
                  <c:v>6474400</c:v>
                </c:pt>
                <c:pt idx="651">
                  <c:v>4038200</c:v>
                </c:pt>
                <c:pt idx="652">
                  <c:v>2087400</c:v>
                </c:pt>
                <c:pt idx="653">
                  <c:v>2153500</c:v>
                </c:pt>
                <c:pt idx="654">
                  <c:v>2096200</c:v>
                </c:pt>
                <c:pt idx="655">
                  <c:v>2876700</c:v>
                </c:pt>
                <c:pt idx="656">
                  <c:v>2167000</c:v>
                </c:pt>
                <c:pt idx="657">
                  <c:v>2111900</c:v>
                </c:pt>
                <c:pt idx="658">
                  <c:v>1829300</c:v>
                </c:pt>
                <c:pt idx="659">
                  <c:v>1957400</c:v>
                </c:pt>
                <c:pt idx="660">
                  <c:v>1697300</c:v>
                </c:pt>
                <c:pt idx="661">
                  <c:v>2868500</c:v>
                </c:pt>
                <c:pt idx="662">
                  <c:v>1258800</c:v>
                </c:pt>
                <c:pt idx="663">
                  <c:v>1649200</c:v>
                </c:pt>
                <c:pt idx="664">
                  <c:v>5942200</c:v>
                </c:pt>
                <c:pt idx="665">
                  <c:v>3344400</c:v>
                </c:pt>
                <c:pt idx="666">
                  <c:v>3936300</c:v>
                </c:pt>
                <c:pt idx="667">
                  <c:v>2425200</c:v>
                </c:pt>
                <c:pt idx="668">
                  <c:v>2302900</c:v>
                </c:pt>
                <c:pt idx="669">
                  <c:v>2537400</c:v>
                </c:pt>
                <c:pt idx="670">
                  <c:v>2672600</c:v>
                </c:pt>
                <c:pt idx="671">
                  <c:v>5062000</c:v>
                </c:pt>
                <c:pt idx="672">
                  <c:v>12350200</c:v>
                </c:pt>
                <c:pt idx="673">
                  <c:v>4604000</c:v>
                </c:pt>
                <c:pt idx="674">
                  <c:v>3377600</c:v>
                </c:pt>
                <c:pt idx="675">
                  <c:v>2923600</c:v>
                </c:pt>
                <c:pt idx="676">
                  <c:v>2494100</c:v>
                </c:pt>
                <c:pt idx="677">
                  <c:v>1743800</c:v>
                </c:pt>
                <c:pt idx="678">
                  <c:v>6380000</c:v>
                </c:pt>
                <c:pt idx="679">
                  <c:v>2452000</c:v>
                </c:pt>
                <c:pt idx="680">
                  <c:v>2827800</c:v>
                </c:pt>
                <c:pt idx="681">
                  <c:v>4244400</c:v>
                </c:pt>
                <c:pt idx="682">
                  <c:v>4967700</c:v>
                </c:pt>
                <c:pt idx="683">
                  <c:v>2455800</c:v>
                </c:pt>
                <c:pt idx="684">
                  <c:v>3511300</c:v>
                </c:pt>
                <c:pt idx="685">
                  <c:v>1802200</c:v>
                </c:pt>
                <c:pt idx="686">
                  <c:v>3538300</c:v>
                </c:pt>
                <c:pt idx="687">
                  <c:v>2771500</c:v>
                </c:pt>
                <c:pt idx="688">
                  <c:v>3168100</c:v>
                </c:pt>
                <c:pt idx="689">
                  <c:v>1466000</c:v>
                </c:pt>
                <c:pt idx="690">
                  <c:v>2075500</c:v>
                </c:pt>
                <c:pt idx="691">
                  <c:v>3526100</c:v>
                </c:pt>
                <c:pt idx="692">
                  <c:v>3069700</c:v>
                </c:pt>
                <c:pt idx="693">
                  <c:v>3536100</c:v>
                </c:pt>
                <c:pt idx="694">
                  <c:v>2177600</c:v>
                </c:pt>
                <c:pt idx="695">
                  <c:v>2285000</c:v>
                </c:pt>
                <c:pt idx="696">
                  <c:v>4897600</c:v>
                </c:pt>
                <c:pt idx="697">
                  <c:v>3361800</c:v>
                </c:pt>
                <c:pt idx="698">
                  <c:v>2537900</c:v>
                </c:pt>
                <c:pt idx="699">
                  <c:v>2821400</c:v>
                </c:pt>
                <c:pt idx="700">
                  <c:v>4921400</c:v>
                </c:pt>
                <c:pt idx="701">
                  <c:v>2734300</c:v>
                </c:pt>
                <c:pt idx="702">
                  <c:v>2990700</c:v>
                </c:pt>
                <c:pt idx="703">
                  <c:v>2387300</c:v>
                </c:pt>
                <c:pt idx="704">
                  <c:v>2160200</c:v>
                </c:pt>
                <c:pt idx="705">
                  <c:v>1974900</c:v>
                </c:pt>
                <c:pt idx="706">
                  <c:v>2314700</c:v>
                </c:pt>
                <c:pt idx="707">
                  <c:v>3866600</c:v>
                </c:pt>
                <c:pt idx="708">
                  <c:v>2772600</c:v>
                </c:pt>
                <c:pt idx="709">
                  <c:v>3588100</c:v>
                </c:pt>
                <c:pt idx="710">
                  <c:v>2774600</c:v>
                </c:pt>
                <c:pt idx="711">
                  <c:v>2489100</c:v>
                </c:pt>
                <c:pt idx="712">
                  <c:v>2487600</c:v>
                </c:pt>
                <c:pt idx="713">
                  <c:v>2297600</c:v>
                </c:pt>
                <c:pt idx="714">
                  <c:v>3083900</c:v>
                </c:pt>
                <c:pt idx="715">
                  <c:v>4753500</c:v>
                </c:pt>
                <c:pt idx="716">
                  <c:v>7436300</c:v>
                </c:pt>
                <c:pt idx="717">
                  <c:v>4139800</c:v>
                </c:pt>
                <c:pt idx="718">
                  <c:v>2462900</c:v>
                </c:pt>
                <c:pt idx="719">
                  <c:v>4712400</c:v>
                </c:pt>
                <c:pt idx="720">
                  <c:v>3753900</c:v>
                </c:pt>
                <c:pt idx="721">
                  <c:v>1898600</c:v>
                </c:pt>
                <c:pt idx="722">
                  <c:v>3483400</c:v>
                </c:pt>
                <c:pt idx="723">
                  <c:v>1865300</c:v>
                </c:pt>
                <c:pt idx="724">
                  <c:v>2233900</c:v>
                </c:pt>
                <c:pt idx="725">
                  <c:v>2460100</c:v>
                </c:pt>
                <c:pt idx="726">
                  <c:v>2698600</c:v>
                </c:pt>
                <c:pt idx="727">
                  <c:v>3067900</c:v>
                </c:pt>
                <c:pt idx="728">
                  <c:v>1780500</c:v>
                </c:pt>
                <c:pt idx="729">
                  <c:v>2767700</c:v>
                </c:pt>
                <c:pt idx="730">
                  <c:v>3812300</c:v>
                </c:pt>
                <c:pt idx="731">
                  <c:v>2667300</c:v>
                </c:pt>
                <c:pt idx="732">
                  <c:v>1947400</c:v>
                </c:pt>
                <c:pt idx="733">
                  <c:v>2764600</c:v>
                </c:pt>
                <c:pt idx="734">
                  <c:v>4041200</c:v>
                </c:pt>
                <c:pt idx="735">
                  <c:v>23735600</c:v>
                </c:pt>
                <c:pt idx="736">
                  <c:v>7998100</c:v>
                </c:pt>
                <c:pt idx="737">
                  <c:v>5280000</c:v>
                </c:pt>
                <c:pt idx="738">
                  <c:v>3796000</c:v>
                </c:pt>
                <c:pt idx="739">
                  <c:v>3044600</c:v>
                </c:pt>
                <c:pt idx="740">
                  <c:v>3031600</c:v>
                </c:pt>
                <c:pt idx="741">
                  <c:v>1989300</c:v>
                </c:pt>
                <c:pt idx="742">
                  <c:v>2918900</c:v>
                </c:pt>
                <c:pt idx="743">
                  <c:v>4440300</c:v>
                </c:pt>
                <c:pt idx="744">
                  <c:v>2996600</c:v>
                </c:pt>
                <c:pt idx="745">
                  <c:v>2071200</c:v>
                </c:pt>
                <c:pt idx="746">
                  <c:v>2906700</c:v>
                </c:pt>
                <c:pt idx="747">
                  <c:v>2186600</c:v>
                </c:pt>
                <c:pt idx="748">
                  <c:v>2225100</c:v>
                </c:pt>
                <c:pt idx="749">
                  <c:v>3112100</c:v>
                </c:pt>
                <c:pt idx="750">
                  <c:v>3635300</c:v>
                </c:pt>
                <c:pt idx="751">
                  <c:v>3166300</c:v>
                </c:pt>
                <c:pt idx="752">
                  <c:v>2452900</c:v>
                </c:pt>
                <c:pt idx="753">
                  <c:v>2149400</c:v>
                </c:pt>
                <c:pt idx="754">
                  <c:v>3596000</c:v>
                </c:pt>
                <c:pt idx="755">
                  <c:v>2071200</c:v>
                </c:pt>
                <c:pt idx="756">
                  <c:v>1918200</c:v>
                </c:pt>
                <c:pt idx="757">
                  <c:v>2020100</c:v>
                </c:pt>
                <c:pt idx="758">
                  <c:v>2790600</c:v>
                </c:pt>
                <c:pt idx="759">
                  <c:v>2561300</c:v>
                </c:pt>
                <c:pt idx="760">
                  <c:v>3409600</c:v>
                </c:pt>
                <c:pt idx="761">
                  <c:v>2797900</c:v>
                </c:pt>
                <c:pt idx="762">
                  <c:v>3389500</c:v>
                </c:pt>
                <c:pt idx="763">
                  <c:v>2725500</c:v>
                </c:pt>
                <c:pt idx="764">
                  <c:v>3157800</c:v>
                </c:pt>
                <c:pt idx="765">
                  <c:v>2679600</c:v>
                </c:pt>
                <c:pt idx="766">
                  <c:v>2126300</c:v>
                </c:pt>
                <c:pt idx="767">
                  <c:v>1782800</c:v>
                </c:pt>
                <c:pt idx="768">
                  <c:v>2029200</c:v>
                </c:pt>
                <c:pt idx="769">
                  <c:v>2922700</c:v>
                </c:pt>
                <c:pt idx="770">
                  <c:v>3717500</c:v>
                </c:pt>
                <c:pt idx="771">
                  <c:v>2008100</c:v>
                </c:pt>
                <c:pt idx="772">
                  <c:v>2167700</c:v>
                </c:pt>
                <c:pt idx="773">
                  <c:v>2437100</c:v>
                </c:pt>
                <c:pt idx="774">
                  <c:v>1800700</c:v>
                </c:pt>
                <c:pt idx="775">
                  <c:v>1118700</c:v>
                </c:pt>
                <c:pt idx="776">
                  <c:v>1873000</c:v>
                </c:pt>
                <c:pt idx="777">
                  <c:v>1915300</c:v>
                </c:pt>
                <c:pt idx="778">
                  <c:v>1951800</c:v>
                </c:pt>
                <c:pt idx="779">
                  <c:v>1394900</c:v>
                </c:pt>
                <c:pt idx="780">
                  <c:v>1323400</c:v>
                </c:pt>
                <c:pt idx="781">
                  <c:v>2039000</c:v>
                </c:pt>
                <c:pt idx="782">
                  <c:v>2192600</c:v>
                </c:pt>
                <c:pt idx="783">
                  <c:v>1998000</c:v>
                </c:pt>
                <c:pt idx="784">
                  <c:v>2483100</c:v>
                </c:pt>
                <c:pt idx="785">
                  <c:v>2536400</c:v>
                </c:pt>
                <c:pt idx="786">
                  <c:v>2998300</c:v>
                </c:pt>
                <c:pt idx="787">
                  <c:v>3101700</c:v>
                </c:pt>
                <c:pt idx="788">
                  <c:v>2201100</c:v>
                </c:pt>
                <c:pt idx="789">
                  <c:v>1974200</c:v>
                </c:pt>
                <c:pt idx="790">
                  <c:v>2572300</c:v>
                </c:pt>
                <c:pt idx="791">
                  <c:v>1911100</c:v>
                </c:pt>
                <c:pt idx="792">
                  <c:v>7834700</c:v>
                </c:pt>
                <c:pt idx="793">
                  <c:v>3479300</c:v>
                </c:pt>
                <c:pt idx="794">
                  <c:v>3176800</c:v>
                </c:pt>
                <c:pt idx="795">
                  <c:v>2722900</c:v>
                </c:pt>
                <c:pt idx="796">
                  <c:v>2368400</c:v>
                </c:pt>
                <c:pt idx="797">
                  <c:v>1724300</c:v>
                </c:pt>
                <c:pt idx="798">
                  <c:v>1954200</c:v>
                </c:pt>
                <c:pt idx="799">
                  <c:v>2398500</c:v>
                </c:pt>
                <c:pt idx="800">
                  <c:v>2756100</c:v>
                </c:pt>
                <c:pt idx="801">
                  <c:v>5414000</c:v>
                </c:pt>
                <c:pt idx="802">
                  <c:v>20485400</c:v>
                </c:pt>
                <c:pt idx="803">
                  <c:v>6584700</c:v>
                </c:pt>
                <c:pt idx="804">
                  <c:v>4903500</c:v>
                </c:pt>
                <c:pt idx="805">
                  <c:v>5902400</c:v>
                </c:pt>
                <c:pt idx="806">
                  <c:v>5146400</c:v>
                </c:pt>
                <c:pt idx="807">
                  <c:v>6152300</c:v>
                </c:pt>
                <c:pt idx="808">
                  <c:v>3282400</c:v>
                </c:pt>
                <c:pt idx="809">
                  <c:v>3462100</c:v>
                </c:pt>
                <c:pt idx="810">
                  <c:v>3039300</c:v>
                </c:pt>
                <c:pt idx="811">
                  <c:v>4921100</c:v>
                </c:pt>
                <c:pt idx="812">
                  <c:v>4334100</c:v>
                </c:pt>
                <c:pt idx="813">
                  <c:v>3164300</c:v>
                </c:pt>
                <c:pt idx="814">
                  <c:v>1712500</c:v>
                </c:pt>
                <c:pt idx="815">
                  <c:v>2605900</c:v>
                </c:pt>
                <c:pt idx="816">
                  <c:v>2140800</c:v>
                </c:pt>
                <c:pt idx="817">
                  <c:v>2751000</c:v>
                </c:pt>
                <c:pt idx="818">
                  <c:v>3453200</c:v>
                </c:pt>
                <c:pt idx="819">
                  <c:v>1849000</c:v>
                </c:pt>
                <c:pt idx="820">
                  <c:v>2093100</c:v>
                </c:pt>
                <c:pt idx="821">
                  <c:v>1907500</c:v>
                </c:pt>
                <c:pt idx="822">
                  <c:v>1858600</c:v>
                </c:pt>
                <c:pt idx="823">
                  <c:v>1003800</c:v>
                </c:pt>
                <c:pt idx="824">
                  <c:v>1752700</c:v>
                </c:pt>
                <c:pt idx="825">
                  <c:v>2745300</c:v>
                </c:pt>
                <c:pt idx="826">
                  <c:v>2130300</c:v>
                </c:pt>
                <c:pt idx="827">
                  <c:v>1793900</c:v>
                </c:pt>
                <c:pt idx="828">
                  <c:v>3379100</c:v>
                </c:pt>
                <c:pt idx="829">
                  <c:v>4439000</c:v>
                </c:pt>
                <c:pt idx="830">
                  <c:v>2328300</c:v>
                </c:pt>
                <c:pt idx="831">
                  <c:v>2633300</c:v>
                </c:pt>
                <c:pt idx="832">
                  <c:v>2195000</c:v>
                </c:pt>
                <c:pt idx="833">
                  <c:v>1745100</c:v>
                </c:pt>
                <c:pt idx="834">
                  <c:v>1235300</c:v>
                </c:pt>
                <c:pt idx="835">
                  <c:v>2166000</c:v>
                </c:pt>
                <c:pt idx="836">
                  <c:v>1360500</c:v>
                </c:pt>
                <c:pt idx="837">
                  <c:v>2438800</c:v>
                </c:pt>
                <c:pt idx="838">
                  <c:v>1941200</c:v>
                </c:pt>
                <c:pt idx="839">
                  <c:v>1526100</c:v>
                </c:pt>
                <c:pt idx="840">
                  <c:v>2843900</c:v>
                </c:pt>
                <c:pt idx="841">
                  <c:v>2073100</c:v>
                </c:pt>
                <c:pt idx="842">
                  <c:v>2277800</c:v>
                </c:pt>
                <c:pt idx="843">
                  <c:v>2181200</c:v>
                </c:pt>
                <c:pt idx="844">
                  <c:v>1560000</c:v>
                </c:pt>
                <c:pt idx="845">
                  <c:v>1220700</c:v>
                </c:pt>
                <c:pt idx="846">
                  <c:v>2420700</c:v>
                </c:pt>
                <c:pt idx="847">
                  <c:v>1645800</c:v>
                </c:pt>
                <c:pt idx="848">
                  <c:v>1375100</c:v>
                </c:pt>
                <c:pt idx="849">
                  <c:v>1167600</c:v>
                </c:pt>
                <c:pt idx="850">
                  <c:v>1895100</c:v>
                </c:pt>
                <c:pt idx="851">
                  <c:v>2022300</c:v>
                </c:pt>
                <c:pt idx="852">
                  <c:v>1755900</c:v>
                </c:pt>
                <c:pt idx="853">
                  <c:v>1605900</c:v>
                </c:pt>
                <c:pt idx="854">
                  <c:v>2715500</c:v>
                </c:pt>
                <c:pt idx="855">
                  <c:v>2757800</c:v>
                </c:pt>
                <c:pt idx="856">
                  <c:v>2704100</c:v>
                </c:pt>
                <c:pt idx="857">
                  <c:v>3510600</c:v>
                </c:pt>
                <c:pt idx="858">
                  <c:v>5231900</c:v>
                </c:pt>
                <c:pt idx="859">
                  <c:v>4757900</c:v>
                </c:pt>
                <c:pt idx="860">
                  <c:v>6717800</c:v>
                </c:pt>
                <c:pt idx="861">
                  <c:v>3355000</c:v>
                </c:pt>
                <c:pt idx="862">
                  <c:v>4206300</c:v>
                </c:pt>
                <c:pt idx="863">
                  <c:v>4170700</c:v>
                </c:pt>
                <c:pt idx="864">
                  <c:v>2166400</c:v>
                </c:pt>
                <c:pt idx="865">
                  <c:v>1835200</c:v>
                </c:pt>
                <c:pt idx="866">
                  <c:v>2812500</c:v>
                </c:pt>
                <c:pt idx="867">
                  <c:v>2859800</c:v>
                </c:pt>
                <c:pt idx="868">
                  <c:v>2348400</c:v>
                </c:pt>
                <c:pt idx="869">
                  <c:v>1886800</c:v>
                </c:pt>
                <c:pt idx="870">
                  <c:v>1688700</c:v>
                </c:pt>
                <c:pt idx="871">
                  <c:v>1640000</c:v>
                </c:pt>
                <c:pt idx="872">
                  <c:v>1892600</c:v>
                </c:pt>
                <c:pt idx="873">
                  <c:v>2125600</c:v>
                </c:pt>
                <c:pt idx="874">
                  <c:v>1876800</c:v>
                </c:pt>
                <c:pt idx="875">
                  <c:v>1450700</c:v>
                </c:pt>
                <c:pt idx="876">
                  <c:v>1504100</c:v>
                </c:pt>
                <c:pt idx="877">
                  <c:v>2580000</c:v>
                </c:pt>
                <c:pt idx="878">
                  <c:v>1378900</c:v>
                </c:pt>
                <c:pt idx="879">
                  <c:v>4122200</c:v>
                </c:pt>
                <c:pt idx="880">
                  <c:v>1360200</c:v>
                </c:pt>
                <c:pt idx="881">
                  <c:v>2261800</c:v>
                </c:pt>
                <c:pt idx="882">
                  <c:v>1650600</c:v>
                </c:pt>
                <c:pt idx="883">
                  <c:v>1046500</c:v>
                </c:pt>
                <c:pt idx="884">
                  <c:v>1844700</c:v>
                </c:pt>
                <c:pt idx="885">
                  <c:v>3473100</c:v>
                </c:pt>
                <c:pt idx="886">
                  <c:v>1864900</c:v>
                </c:pt>
                <c:pt idx="887">
                  <c:v>1615000</c:v>
                </c:pt>
                <c:pt idx="888">
                  <c:v>1091300</c:v>
                </c:pt>
                <c:pt idx="889">
                  <c:v>2257900</c:v>
                </c:pt>
                <c:pt idx="890">
                  <c:v>1642000</c:v>
                </c:pt>
                <c:pt idx="891">
                  <c:v>1266700</c:v>
                </c:pt>
                <c:pt idx="892">
                  <c:v>1322800</c:v>
                </c:pt>
                <c:pt idx="893">
                  <c:v>1616300</c:v>
                </c:pt>
                <c:pt idx="894">
                  <c:v>1334700</c:v>
                </c:pt>
                <c:pt idx="895">
                  <c:v>1040200</c:v>
                </c:pt>
                <c:pt idx="896">
                  <c:v>2846700</c:v>
                </c:pt>
                <c:pt idx="897">
                  <c:v>2088200</c:v>
                </c:pt>
                <c:pt idx="898">
                  <c:v>2341200</c:v>
                </c:pt>
                <c:pt idx="899">
                  <c:v>1981400</c:v>
                </c:pt>
                <c:pt idx="900">
                  <c:v>1690500</c:v>
                </c:pt>
                <c:pt idx="901">
                  <c:v>1458200</c:v>
                </c:pt>
                <c:pt idx="902">
                  <c:v>2014000</c:v>
                </c:pt>
                <c:pt idx="903">
                  <c:v>2025100</c:v>
                </c:pt>
                <c:pt idx="904">
                  <c:v>2711400</c:v>
                </c:pt>
                <c:pt idx="905">
                  <c:v>3326100</c:v>
                </c:pt>
                <c:pt idx="906">
                  <c:v>2208100</c:v>
                </c:pt>
                <c:pt idx="907">
                  <c:v>2635100</c:v>
                </c:pt>
                <c:pt idx="908">
                  <c:v>2296200</c:v>
                </c:pt>
                <c:pt idx="909">
                  <c:v>1808400</c:v>
                </c:pt>
                <c:pt idx="910">
                  <c:v>2653300</c:v>
                </c:pt>
                <c:pt idx="911">
                  <c:v>2013100</c:v>
                </c:pt>
                <c:pt idx="912">
                  <c:v>3691000</c:v>
                </c:pt>
                <c:pt idx="913">
                  <c:v>1505800</c:v>
                </c:pt>
                <c:pt idx="914">
                  <c:v>1460400</c:v>
                </c:pt>
                <c:pt idx="915">
                  <c:v>2059700</c:v>
                </c:pt>
                <c:pt idx="916">
                  <c:v>2164900</c:v>
                </c:pt>
                <c:pt idx="917">
                  <c:v>1627000</c:v>
                </c:pt>
                <c:pt idx="918">
                  <c:v>1421400</c:v>
                </c:pt>
                <c:pt idx="919">
                  <c:v>2527900</c:v>
                </c:pt>
                <c:pt idx="920">
                  <c:v>3202000</c:v>
                </c:pt>
                <c:pt idx="921">
                  <c:v>2769900</c:v>
                </c:pt>
                <c:pt idx="922">
                  <c:v>3278700</c:v>
                </c:pt>
                <c:pt idx="923">
                  <c:v>11097700</c:v>
                </c:pt>
                <c:pt idx="924">
                  <c:v>4423500</c:v>
                </c:pt>
                <c:pt idx="925">
                  <c:v>3719400</c:v>
                </c:pt>
                <c:pt idx="926">
                  <c:v>1990100</c:v>
                </c:pt>
                <c:pt idx="927">
                  <c:v>2792200</c:v>
                </c:pt>
                <c:pt idx="928">
                  <c:v>2132000</c:v>
                </c:pt>
                <c:pt idx="929">
                  <c:v>3261600</c:v>
                </c:pt>
                <c:pt idx="930">
                  <c:v>2341900</c:v>
                </c:pt>
                <c:pt idx="931">
                  <c:v>4198000</c:v>
                </c:pt>
                <c:pt idx="932">
                  <c:v>2428400</c:v>
                </c:pt>
                <c:pt idx="933">
                  <c:v>2098400</c:v>
                </c:pt>
                <c:pt idx="934">
                  <c:v>2051300</c:v>
                </c:pt>
                <c:pt idx="935">
                  <c:v>2144800</c:v>
                </c:pt>
                <c:pt idx="936">
                  <c:v>2261800</c:v>
                </c:pt>
                <c:pt idx="937">
                  <c:v>2395400</c:v>
                </c:pt>
                <c:pt idx="938">
                  <c:v>1997300</c:v>
                </c:pt>
                <c:pt idx="939">
                  <c:v>1171200</c:v>
                </c:pt>
                <c:pt idx="940">
                  <c:v>1836700</c:v>
                </c:pt>
                <c:pt idx="941">
                  <c:v>3859900</c:v>
                </c:pt>
                <c:pt idx="942">
                  <c:v>4207100</c:v>
                </c:pt>
                <c:pt idx="943">
                  <c:v>2089800</c:v>
                </c:pt>
                <c:pt idx="944">
                  <c:v>2204300</c:v>
                </c:pt>
                <c:pt idx="945">
                  <c:v>1850600</c:v>
                </c:pt>
                <c:pt idx="946">
                  <c:v>1979900</c:v>
                </c:pt>
                <c:pt idx="947">
                  <c:v>7209800</c:v>
                </c:pt>
                <c:pt idx="948">
                  <c:v>1714400</c:v>
                </c:pt>
                <c:pt idx="949">
                  <c:v>1465800</c:v>
                </c:pt>
                <c:pt idx="950">
                  <c:v>2375100</c:v>
                </c:pt>
                <c:pt idx="951">
                  <c:v>1817800</c:v>
                </c:pt>
                <c:pt idx="952">
                  <c:v>2305600</c:v>
                </c:pt>
                <c:pt idx="953">
                  <c:v>1681900</c:v>
                </c:pt>
                <c:pt idx="954">
                  <c:v>2293000</c:v>
                </c:pt>
                <c:pt idx="955">
                  <c:v>1851900</c:v>
                </c:pt>
                <c:pt idx="956">
                  <c:v>1584600</c:v>
                </c:pt>
                <c:pt idx="957">
                  <c:v>3103800</c:v>
                </c:pt>
                <c:pt idx="958">
                  <c:v>1834800</c:v>
                </c:pt>
                <c:pt idx="959">
                  <c:v>4848200</c:v>
                </c:pt>
                <c:pt idx="960">
                  <c:v>2894800</c:v>
                </c:pt>
                <c:pt idx="961">
                  <c:v>1777000</c:v>
                </c:pt>
                <c:pt idx="962">
                  <c:v>1573400</c:v>
                </c:pt>
                <c:pt idx="963">
                  <c:v>1869400</c:v>
                </c:pt>
                <c:pt idx="964">
                  <c:v>1474300</c:v>
                </c:pt>
                <c:pt idx="965">
                  <c:v>2074100</c:v>
                </c:pt>
                <c:pt idx="966">
                  <c:v>1455800</c:v>
                </c:pt>
                <c:pt idx="967">
                  <c:v>1291200</c:v>
                </c:pt>
                <c:pt idx="968">
                  <c:v>2128000</c:v>
                </c:pt>
                <c:pt idx="969">
                  <c:v>1959300</c:v>
                </c:pt>
                <c:pt idx="970">
                  <c:v>1472900</c:v>
                </c:pt>
                <c:pt idx="971">
                  <c:v>1261200</c:v>
                </c:pt>
                <c:pt idx="972">
                  <c:v>1273300</c:v>
                </c:pt>
                <c:pt idx="973">
                  <c:v>1592200</c:v>
                </c:pt>
                <c:pt idx="974">
                  <c:v>1513000</c:v>
                </c:pt>
                <c:pt idx="975">
                  <c:v>1657600</c:v>
                </c:pt>
                <c:pt idx="976">
                  <c:v>1214800</c:v>
                </c:pt>
                <c:pt idx="977">
                  <c:v>1535200</c:v>
                </c:pt>
                <c:pt idx="978">
                  <c:v>3955100</c:v>
                </c:pt>
                <c:pt idx="979">
                  <c:v>1394200</c:v>
                </c:pt>
                <c:pt idx="980">
                  <c:v>2991500</c:v>
                </c:pt>
                <c:pt idx="981">
                  <c:v>2305700</c:v>
                </c:pt>
                <c:pt idx="982">
                  <c:v>2137400</c:v>
                </c:pt>
                <c:pt idx="983">
                  <c:v>2158300</c:v>
                </c:pt>
                <c:pt idx="984">
                  <c:v>1919400</c:v>
                </c:pt>
                <c:pt idx="985">
                  <c:v>4123300</c:v>
                </c:pt>
                <c:pt idx="986">
                  <c:v>11364600</c:v>
                </c:pt>
                <c:pt idx="987">
                  <c:v>4809100</c:v>
                </c:pt>
                <c:pt idx="988">
                  <c:v>3052600</c:v>
                </c:pt>
                <c:pt idx="989">
                  <c:v>2778200</c:v>
                </c:pt>
                <c:pt idx="990">
                  <c:v>2738700</c:v>
                </c:pt>
                <c:pt idx="991">
                  <c:v>1861100</c:v>
                </c:pt>
                <c:pt idx="992">
                  <c:v>1471500</c:v>
                </c:pt>
                <c:pt idx="993">
                  <c:v>2578300</c:v>
                </c:pt>
                <c:pt idx="994">
                  <c:v>1809800</c:v>
                </c:pt>
                <c:pt idx="995">
                  <c:v>2067700</c:v>
                </c:pt>
                <c:pt idx="996">
                  <c:v>1815500</c:v>
                </c:pt>
                <c:pt idx="997">
                  <c:v>3225100</c:v>
                </c:pt>
                <c:pt idx="998">
                  <c:v>3147900</c:v>
                </c:pt>
                <c:pt idx="999">
                  <c:v>2881400</c:v>
                </c:pt>
                <c:pt idx="1000">
                  <c:v>3000600</c:v>
                </c:pt>
                <c:pt idx="1001">
                  <c:v>2759600</c:v>
                </c:pt>
                <c:pt idx="1002">
                  <c:v>3726300</c:v>
                </c:pt>
                <c:pt idx="1003">
                  <c:v>2562100</c:v>
                </c:pt>
                <c:pt idx="1004">
                  <c:v>1802800</c:v>
                </c:pt>
                <c:pt idx="1005">
                  <c:v>6627100</c:v>
                </c:pt>
                <c:pt idx="1006">
                  <c:v>2009700</c:v>
                </c:pt>
                <c:pt idx="1007">
                  <c:v>3947000</c:v>
                </c:pt>
                <c:pt idx="1008">
                  <c:v>2173300</c:v>
                </c:pt>
                <c:pt idx="1009">
                  <c:v>1742400</c:v>
                </c:pt>
                <c:pt idx="1010">
                  <c:v>1864300</c:v>
                </c:pt>
                <c:pt idx="1011">
                  <c:v>1605200</c:v>
                </c:pt>
                <c:pt idx="1012">
                  <c:v>1057900</c:v>
                </c:pt>
                <c:pt idx="1013">
                  <c:v>2517800</c:v>
                </c:pt>
                <c:pt idx="1014">
                  <c:v>2861100</c:v>
                </c:pt>
                <c:pt idx="1015">
                  <c:v>3093400</c:v>
                </c:pt>
                <c:pt idx="1016">
                  <c:v>2628100</c:v>
                </c:pt>
                <c:pt idx="1017">
                  <c:v>1590000</c:v>
                </c:pt>
                <c:pt idx="1018">
                  <c:v>1400300</c:v>
                </c:pt>
                <c:pt idx="1019">
                  <c:v>1415700</c:v>
                </c:pt>
                <c:pt idx="1020">
                  <c:v>1496400</c:v>
                </c:pt>
                <c:pt idx="1021">
                  <c:v>988100</c:v>
                </c:pt>
                <c:pt idx="1022">
                  <c:v>1123200</c:v>
                </c:pt>
                <c:pt idx="1023">
                  <c:v>1868000</c:v>
                </c:pt>
                <c:pt idx="1024">
                  <c:v>2751500</c:v>
                </c:pt>
                <c:pt idx="1025">
                  <c:v>2023200</c:v>
                </c:pt>
                <c:pt idx="1026">
                  <c:v>1249300</c:v>
                </c:pt>
                <c:pt idx="1027">
                  <c:v>1777100</c:v>
                </c:pt>
                <c:pt idx="1028">
                  <c:v>1701000</c:v>
                </c:pt>
                <c:pt idx="1029">
                  <c:v>1637600</c:v>
                </c:pt>
                <c:pt idx="1030">
                  <c:v>1384900</c:v>
                </c:pt>
                <c:pt idx="1031">
                  <c:v>1337400</c:v>
                </c:pt>
                <c:pt idx="1032">
                  <c:v>3153800</c:v>
                </c:pt>
                <c:pt idx="1033">
                  <c:v>1498300</c:v>
                </c:pt>
                <c:pt idx="1034">
                  <c:v>1786900</c:v>
                </c:pt>
                <c:pt idx="1035">
                  <c:v>1658300</c:v>
                </c:pt>
                <c:pt idx="1036">
                  <c:v>2708100</c:v>
                </c:pt>
                <c:pt idx="1037">
                  <c:v>1319800</c:v>
                </c:pt>
                <c:pt idx="1038">
                  <c:v>1558000</c:v>
                </c:pt>
                <c:pt idx="1039">
                  <c:v>1641000</c:v>
                </c:pt>
                <c:pt idx="1040">
                  <c:v>1056500</c:v>
                </c:pt>
                <c:pt idx="1041">
                  <c:v>2432000</c:v>
                </c:pt>
                <c:pt idx="1042">
                  <c:v>1234200</c:v>
                </c:pt>
                <c:pt idx="1043">
                  <c:v>1271200</c:v>
                </c:pt>
                <c:pt idx="1044">
                  <c:v>2879200</c:v>
                </c:pt>
                <c:pt idx="1045">
                  <c:v>2990800</c:v>
                </c:pt>
                <c:pt idx="1046">
                  <c:v>1820300</c:v>
                </c:pt>
                <c:pt idx="1047">
                  <c:v>1591300</c:v>
                </c:pt>
                <c:pt idx="1048">
                  <c:v>1764800</c:v>
                </c:pt>
                <c:pt idx="1049">
                  <c:v>2065800</c:v>
                </c:pt>
                <c:pt idx="1050">
                  <c:v>1965000</c:v>
                </c:pt>
                <c:pt idx="1051">
                  <c:v>2564500</c:v>
                </c:pt>
                <c:pt idx="1052">
                  <c:v>5917200</c:v>
                </c:pt>
                <c:pt idx="1053">
                  <c:v>8094200</c:v>
                </c:pt>
                <c:pt idx="1054">
                  <c:v>1964900</c:v>
                </c:pt>
                <c:pt idx="1055">
                  <c:v>3880800</c:v>
                </c:pt>
                <c:pt idx="1056">
                  <c:v>3992800</c:v>
                </c:pt>
                <c:pt idx="1057">
                  <c:v>2421800</c:v>
                </c:pt>
                <c:pt idx="1058">
                  <c:v>3726400</c:v>
                </c:pt>
                <c:pt idx="1059">
                  <c:v>2022500</c:v>
                </c:pt>
                <c:pt idx="1060">
                  <c:v>1893800</c:v>
                </c:pt>
                <c:pt idx="1061">
                  <c:v>1802600</c:v>
                </c:pt>
                <c:pt idx="1062">
                  <c:v>1411100</c:v>
                </c:pt>
                <c:pt idx="1063">
                  <c:v>1434300</c:v>
                </c:pt>
                <c:pt idx="1064">
                  <c:v>1084000</c:v>
                </c:pt>
                <c:pt idx="1065">
                  <c:v>1537200</c:v>
                </c:pt>
                <c:pt idx="1066">
                  <c:v>1699200</c:v>
                </c:pt>
                <c:pt idx="1067">
                  <c:v>1608200</c:v>
                </c:pt>
                <c:pt idx="1068">
                  <c:v>1420300</c:v>
                </c:pt>
                <c:pt idx="1069">
                  <c:v>2555900</c:v>
                </c:pt>
                <c:pt idx="1070">
                  <c:v>1985100</c:v>
                </c:pt>
                <c:pt idx="1071">
                  <c:v>1841200</c:v>
                </c:pt>
                <c:pt idx="1072">
                  <c:v>1430000</c:v>
                </c:pt>
                <c:pt idx="1073">
                  <c:v>2315600</c:v>
                </c:pt>
                <c:pt idx="1074">
                  <c:v>1714700</c:v>
                </c:pt>
                <c:pt idx="1075">
                  <c:v>2407200</c:v>
                </c:pt>
                <c:pt idx="1076">
                  <c:v>1781500</c:v>
                </c:pt>
                <c:pt idx="1077">
                  <c:v>1237600</c:v>
                </c:pt>
                <c:pt idx="1078">
                  <c:v>1258200</c:v>
                </c:pt>
                <c:pt idx="1079">
                  <c:v>1897600</c:v>
                </c:pt>
                <c:pt idx="1080">
                  <c:v>1392300</c:v>
                </c:pt>
                <c:pt idx="1081">
                  <c:v>1747000</c:v>
                </c:pt>
                <c:pt idx="1082">
                  <c:v>1574400</c:v>
                </c:pt>
                <c:pt idx="1083">
                  <c:v>2711800</c:v>
                </c:pt>
                <c:pt idx="1084">
                  <c:v>4345200</c:v>
                </c:pt>
                <c:pt idx="1085">
                  <c:v>5473700</c:v>
                </c:pt>
                <c:pt idx="1086">
                  <c:v>1958200</c:v>
                </c:pt>
                <c:pt idx="1087">
                  <c:v>2316500</c:v>
                </c:pt>
                <c:pt idx="1088">
                  <c:v>2046100</c:v>
                </c:pt>
                <c:pt idx="1089">
                  <c:v>1940600</c:v>
                </c:pt>
                <c:pt idx="1090">
                  <c:v>2185900</c:v>
                </c:pt>
                <c:pt idx="1091">
                  <c:v>1613900</c:v>
                </c:pt>
                <c:pt idx="1092">
                  <c:v>1401000</c:v>
                </c:pt>
                <c:pt idx="1093">
                  <c:v>1365000</c:v>
                </c:pt>
                <c:pt idx="1094">
                  <c:v>1448700</c:v>
                </c:pt>
                <c:pt idx="1095">
                  <c:v>1651300</c:v>
                </c:pt>
                <c:pt idx="1096">
                  <c:v>1554500</c:v>
                </c:pt>
                <c:pt idx="1097">
                  <c:v>1487600</c:v>
                </c:pt>
                <c:pt idx="1098">
                  <c:v>1712700</c:v>
                </c:pt>
                <c:pt idx="1099">
                  <c:v>1969800</c:v>
                </c:pt>
                <c:pt idx="1100">
                  <c:v>1721300</c:v>
                </c:pt>
                <c:pt idx="1101">
                  <c:v>2568700</c:v>
                </c:pt>
                <c:pt idx="1102">
                  <c:v>3549600</c:v>
                </c:pt>
                <c:pt idx="1103">
                  <c:v>3377400</c:v>
                </c:pt>
                <c:pt idx="1104">
                  <c:v>2378800</c:v>
                </c:pt>
                <c:pt idx="1105">
                  <c:v>3051300</c:v>
                </c:pt>
                <c:pt idx="1106">
                  <c:v>3895300</c:v>
                </c:pt>
                <c:pt idx="1107">
                  <c:v>2343100</c:v>
                </c:pt>
                <c:pt idx="1108">
                  <c:v>1795900</c:v>
                </c:pt>
                <c:pt idx="1109">
                  <c:v>2854000</c:v>
                </c:pt>
                <c:pt idx="1110">
                  <c:v>3026200</c:v>
                </c:pt>
                <c:pt idx="1111">
                  <c:v>6626900</c:v>
                </c:pt>
                <c:pt idx="1112">
                  <c:v>3750400</c:v>
                </c:pt>
                <c:pt idx="1113">
                  <c:v>2753300</c:v>
                </c:pt>
                <c:pt idx="1114">
                  <c:v>1908800</c:v>
                </c:pt>
                <c:pt idx="1115">
                  <c:v>2038800</c:v>
                </c:pt>
                <c:pt idx="1116">
                  <c:v>1770000</c:v>
                </c:pt>
                <c:pt idx="1117">
                  <c:v>2281800</c:v>
                </c:pt>
                <c:pt idx="1118">
                  <c:v>2781400</c:v>
                </c:pt>
                <c:pt idx="1119">
                  <c:v>3697000</c:v>
                </c:pt>
                <c:pt idx="1120">
                  <c:v>4169500</c:v>
                </c:pt>
                <c:pt idx="1121">
                  <c:v>3093400</c:v>
                </c:pt>
                <c:pt idx="1122">
                  <c:v>2394000</c:v>
                </c:pt>
                <c:pt idx="1123">
                  <c:v>2589100</c:v>
                </c:pt>
                <c:pt idx="1124">
                  <c:v>3508000</c:v>
                </c:pt>
                <c:pt idx="1125">
                  <c:v>3828000</c:v>
                </c:pt>
                <c:pt idx="1126">
                  <c:v>2260900</c:v>
                </c:pt>
                <c:pt idx="1127">
                  <c:v>2732300</c:v>
                </c:pt>
                <c:pt idx="1128">
                  <c:v>2243000</c:v>
                </c:pt>
                <c:pt idx="1129">
                  <c:v>1320700</c:v>
                </c:pt>
                <c:pt idx="1130">
                  <c:v>3818700</c:v>
                </c:pt>
                <c:pt idx="1131">
                  <c:v>2798600</c:v>
                </c:pt>
                <c:pt idx="1132">
                  <c:v>1499400</c:v>
                </c:pt>
                <c:pt idx="1133">
                  <c:v>2901100</c:v>
                </c:pt>
                <c:pt idx="1134">
                  <c:v>3768800</c:v>
                </c:pt>
                <c:pt idx="1135">
                  <c:v>2940600</c:v>
                </c:pt>
                <c:pt idx="1136">
                  <c:v>2463800</c:v>
                </c:pt>
                <c:pt idx="1137">
                  <c:v>2691400</c:v>
                </c:pt>
                <c:pt idx="1138">
                  <c:v>2655000</c:v>
                </c:pt>
                <c:pt idx="1139">
                  <c:v>3526700</c:v>
                </c:pt>
                <c:pt idx="1140">
                  <c:v>2150600</c:v>
                </c:pt>
                <c:pt idx="1141">
                  <c:v>1957400</c:v>
                </c:pt>
                <c:pt idx="1142">
                  <c:v>4478100</c:v>
                </c:pt>
                <c:pt idx="1143">
                  <c:v>2963400</c:v>
                </c:pt>
                <c:pt idx="1144">
                  <c:v>3294000</c:v>
                </c:pt>
                <c:pt idx="1145">
                  <c:v>3629600</c:v>
                </c:pt>
                <c:pt idx="1146">
                  <c:v>2597400</c:v>
                </c:pt>
                <c:pt idx="1147">
                  <c:v>2309000</c:v>
                </c:pt>
                <c:pt idx="1148">
                  <c:v>3258100</c:v>
                </c:pt>
                <c:pt idx="1149">
                  <c:v>2634900</c:v>
                </c:pt>
                <c:pt idx="1150">
                  <c:v>2608100</c:v>
                </c:pt>
                <c:pt idx="1151">
                  <c:v>1957800</c:v>
                </c:pt>
                <c:pt idx="1152">
                  <c:v>2022000</c:v>
                </c:pt>
                <c:pt idx="1153">
                  <c:v>2290300</c:v>
                </c:pt>
                <c:pt idx="1154">
                  <c:v>1896700</c:v>
                </c:pt>
                <c:pt idx="1155">
                  <c:v>1245200</c:v>
                </c:pt>
                <c:pt idx="1156">
                  <c:v>5467900</c:v>
                </c:pt>
                <c:pt idx="1157">
                  <c:v>3067300</c:v>
                </c:pt>
                <c:pt idx="1158">
                  <c:v>4071600</c:v>
                </c:pt>
                <c:pt idx="1159">
                  <c:v>2602000</c:v>
                </c:pt>
                <c:pt idx="1160">
                  <c:v>2533400</c:v>
                </c:pt>
                <c:pt idx="1161">
                  <c:v>2378800</c:v>
                </c:pt>
                <c:pt idx="1162">
                  <c:v>2585000</c:v>
                </c:pt>
                <c:pt idx="1163">
                  <c:v>3716900</c:v>
                </c:pt>
                <c:pt idx="1164">
                  <c:v>1934700</c:v>
                </c:pt>
                <c:pt idx="1165">
                  <c:v>1840900</c:v>
                </c:pt>
                <c:pt idx="1166">
                  <c:v>2189300</c:v>
                </c:pt>
                <c:pt idx="1167">
                  <c:v>2332600</c:v>
                </c:pt>
                <c:pt idx="1168">
                  <c:v>2413800</c:v>
                </c:pt>
                <c:pt idx="1169">
                  <c:v>2487000</c:v>
                </c:pt>
                <c:pt idx="1170">
                  <c:v>3483900</c:v>
                </c:pt>
                <c:pt idx="1171">
                  <c:v>3135000</c:v>
                </c:pt>
                <c:pt idx="1172">
                  <c:v>1887400</c:v>
                </c:pt>
                <c:pt idx="1173">
                  <c:v>4095700</c:v>
                </c:pt>
                <c:pt idx="1174">
                  <c:v>7788800</c:v>
                </c:pt>
                <c:pt idx="1175">
                  <c:v>4922000</c:v>
                </c:pt>
                <c:pt idx="1176">
                  <c:v>2462000</c:v>
                </c:pt>
                <c:pt idx="1177">
                  <c:v>1966200</c:v>
                </c:pt>
                <c:pt idx="1178">
                  <c:v>2426000</c:v>
                </c:pt>
                <c:pt idx="1179">
                  <c:v>2096700</c:v>
                </c:pt>
                <c:pt idx="1180">
                  <c:v>3349900</c:v>
                </c:pt>
                <c:pt idx="1181">
                  <c:v>2870600</c:v>
                </c:pt>
                <c:pt idx="1182">
                  <c:v>4754600</c:v>
                </c:pt>
                <c:pt idx="1183">
                  <c:v>2641000</c:v>
                </c:pt>
                <c:pt idx="1184">
                  <c:v>1639100</c:v>
                </c:pt>
                <c:pt idx="1185">
                  <c:v>1872200</c:v>
                </c:pt>
                <c:pt idx="1186">
                  <c:v>2468100</c:v>
                </c:pt>
                <c:pt idx="1187">
                  <c:v>2192300</c:v>
                </c:pt>
                <c:pt idx="1188">
                  <c:v>1390300</c:v>
                </c:pt>
                <c:pt idx="1189">
                  <c:v>1925100</c:v>
                </c:pt>
                <c:pt idx="1190">
                  <c:v>2548600</c:v>
                </c:pt>
                <c:pt idx="1191">
                  <c:v>2386100</c:v>
                </c:pt>
                <c:pt idx="1192">
                  <c:v>3072100</c:v>
                </c:pt>
                <c:pt idx="1193">
                  <c:v>5991000</c:v>
                </c:pt>
                <c:pt idx="1194">
                  <c:v>2947200</c:v>
                </c:pt>
                <c:pt idx="1195">
                  <c:v>3752500</c:v>
                </c:pt>
                <c:pt idx="1196">
                  <c:v>2609600</c:v>
                </c:pt>
                <c:pt idx="1197">
                  <c:v>2784400</c:v>
                </c:pt>
                <c:pt idx="1198">
                  <c:v>2315000</c:v>
                </c:pt>
                <c:pt idx="1199">
                  <c:v>3705200</c:v>
                </c:pt>
                <c:pt idx="1200">
                  <c:v>1832500</c:v>
                </c:pt>
                <c:pt idx="1201">
                  <c:v>2433700</c:v>
                </c:pt>
                <c:pt idx="1202">
                  <c:v>1619900</c:v>
                </c:pt>
                <c:pt idx="1203">
                  <c:v>1906200</c:v>
                </c:pt>
                <c:pt idx="1204">
                  <c:v>1867400</c:v>
                </c:pt>
                <c:pt idx="1205">
                  <c:v>1580700</c:v>
                </c:pt>
                <c:pt idx="1206">
                  <c:v>3014900</c:v>
                </c:pt>
                <c:pt idx="1207">
                  <c:v>2059600</c:v>
                </c:pt>
                <c:pt idx="1208">
                  <c:v>2149800</c:v>
                </c:pt>
                <c:pt idx="1209">
                  <c:v>1531900</c:v>
                </c:pt>
                <c:pt idx="1210">
                  <c:v>2396600</c:v>
                </c:pt>
                <c:pt idx="1211">
                  <c:v>1681700</c:v>
                </c:pt>
                <c:pt idx="1212">
                  <c:v>5103500</c:v>
                </c:pt>
                <c:pt idx="1213">
                  <c:v>3726400</c:v>
                </c:pt>
                <c:pt idx="1214">
                  <c:v>2704800</c:v>
                </c:pt>
                <c:pt idx="1215">
                  <c:v>2397700</c:v>
                </c:pt>
                <c:pt idx="1216">
                  <c:v>2303400</c:v>
                </c:pt>
                <c:pt idx="1217">
                  <c:v>2832100</c:v>
                </c:pt>
                <c:pt idx="1218">
                  <c:v>2789900</c:v>
                </c:pt>
                <c:pt idx="1219">
                  <c:v>5146300</c:v>
                </c:pt>
                <c:pt idx="1220">
                  <c:v>4371300</c:v>
                </c:pt>
                <c:pt idx="1221">
                  <c:v>3585300</c:v>
                </c:pt>
                <c:pt idx="1222">
                  <c:v>2321400</c:v>
                </c:pt>
                <c:pt idx="1223">
                  <c:v>2994500</c:v>
                </c:pt>
                <c:pt idx="1224">
                  <c:v>4856500</c:v>
                </c:pt>
                <c:pt idx="1225">
                  <c:v>2198500</c:v>
                </c:pt>
                <c:pt idx="1226">
                  <c:v>1343200</c:v>
                </c:pt>
                <c:pt idx="1227">
                  <c:v>1873700</c:v>
                </c:pt>
                <c:pt idx="1228">
                  <c:v>1472900</c:v>
                </c:pt>
                <c:pt idx="1229">
                  <c:v>1549900</c:v>
                </c:pt>
                <c:pt idx="1230">
                  <c:v>2329000</c:v>
                </c:pt>
                <c:pt idx="1231">
                  <c:v>3755300</c:v>
                </c:pt>
                <c:pt idx="1232">
                  <c:v>2413100</c:v>
                </c:pt>
                <c:pt idx="1233">
                  <c:v>2141000</c:v>
                </c:pt>
                <c:pt idx="1234">
                  <c:v>2808800</c:v>
                </c:pt>
                <c:pt idx="1235">
                  <c:v>2563100</c:v>
                </c:pt>
                <c:pt idx="1236">
                  <c:v>2996000</c:v>
                </c:pt>
                <c:pt idx="1237">
                  <c:v>8811200</c:v>
                </c:pt>
                <c:pt idx="1238">
                  <c:v>3509600</c:v>
                </c:pt>
                <c:pt idx="1239">
                  <c:v>1945200</c:v>
                </c:pt>
                <c:pt idx="1240">
                  <c:v>1277900</c:v>
                </c:pt>
                <c:pt idx="1241">
                  <c:v>1414700</c:v>
                </c:pt>
                <c:pt idx="1242">
                  <c:v>1945400</c:v>
                </c:pt>
                <c:pt idx="1243">
                  <c:v>1902500</c:v>
                </c:pt>
                <c:pt idx="1244">
                  <c:v>1535200</c:v>
                </c:pt>
                <c:pt idx="1245">
                  <c:v>1687800</c:v>
                </c:pt>
                <c:pt idx="1246">
                  <c:v>1491800</c:v>
                </c:pt>
                <c:pt idx="1247">
                  <c:v>1181300</c:v>
                </c:pt>
                <c:pt idx="1248">
                  <c:v>1698900</c:v>
                </c:pt>
                <c:pt idx="1249">
                  <c:v>2232100</c:v>
                </c:pt>
                <c:pt idx="1250">
                  <c:v>1446700</c:v>
                </c:pt>
                <c:pt idx="1251">
                  <c:v>3136300</c:v>
                </c:pt>
                <c:pt idx="1252">
                  <c:v>1872100</c:v>
                </c:pt>
                <c:pt idx="1253">
                  <c:v>1152200</c:v>
                </c:pt>
                <c:pt idx="1254">
                  <c:v>1949800</c:v>
                </c:pt>
                <c:pt idx="1255">
                  <c:v>1502100</c:v>
                </c:pt>
                <c:pt idx="1256">
                  <c:v>2002200</c:v>
                </c:pt>
                <c:pt idx="1257">
                  <c:v>2131000</c:v>
                </c:pt>
                <c:pt idx="1258">
                  <c:v>1529700</c:v>
                </c:pt>
              </c:numCache>
            </c:numRef>
          </c:val>
          <c:extLst>
            <c:ext xmlns:c16="http://schemas.microsoft.com/office/drawing/2014/chart" uri="{C3380CC4-5D6E-409C-BE32-E72D297353CC}">
              <c16:uniqueId val="{00000000-0E26-4D0B-A246-9BB71294F666}"/>
            </c:ext>
          </c:extLst>
        </c:ser>
        <c:dLbls>
          <c:showLegendKey val="0"/>
          <c:showVal val="0"/>
          <c:showCatName val="0"/>
          <c:showSerName val="0"/>
          <c:showPercent val="0"/>
          <c:showBubbleSize val="0"/>
        </c:dLbls>
        <c:axId val="902682992"/>
        <c:axId val="902682432"/>
      </c:areaChart>
      <c:lineChart>
        <c:grouping val="standard"/>
        <c:varyColors val="0"/>
        <c:ser>
          <c:idx val="1"/>
          <c:order val="1"/>
          <c:tx>
            <c:strRef>
              <c:f>Charts!$D$3</c:f>
              <c:strCache>
                <c:ptCount val="1"/>
                <c:pt idx="0">
                  <c:v>Adj Close</c:v>
                </c:pt>
              </c:strCache>
            </c:strRef>
          </c:tx>
          <c:spPr>
            <a:ln w="28575" cap="rnd">
              <a:solidFill>
                <a:schemeClr val="accent1"/>
              </a:solidFill>
              <a:round/>
            </a:ln>
            <a:effectLst/>
          </c:spPr>
          <c:marker>
            <c:symbol val="none"/>
          </c:marker>
          <c:cat>
            <c:numRef>
              <c:f>Charts!$B$4:$B$1262</c:f>
              <c:numCache>
                <c:formatCode>m/d/yyyy</c:formatCode>
                <c:ptCount val="1259"/>
                <c:pt idx="0">
                  <c:v>41536</c:v>
                </c:pt>
                <c:pt idx="1">
                  <c:v>41537</c:v>
                </c:pt>
                <c:pt idx="2">
                  <c:v>41540</c:v>
                </c:pt>
                <c:pt idx="3">
                  <c:v>41541</c:v>
                </c:pt>
                <c:pt idx="4">
                  <c:v>41542</c:v>
                </c:pt>
                <c:pt idx="5">
                  <c:v>41543</c:v>
                </c:pt>
                <c:pt idx="6">
                  <c:v>41544</c:v>
                </c:pt>
                <c:pt idx="7">
                  <c:v>41547</c:v>
                </c:pt>
                <c:pt idx="8">
                  <c:v>41548</c:v>
                </c:pt>
                <c:pt idx="9">
                  <c:v>41549</c:v>
                </c:pt>
                <c:pt idx="10">
                  <c:v>41550</c:v>
                </c:pt>
                <c:pt idx="11">
                  <c:v>41551</c:v>
                </c:pt>
                <c:pt idx="12">
                  <c:v>41554</c:v>
                </c:pt>
                <c:pt idx="13">
                  <c:v>41555</c:v>
                </c:pt>
                <c:pt idx="14">
                  <c:v>41556</c:v>
                </c:pt>
                <c:pt idx="15">
                  <c:v>41557</c:v>
                </c:pt>
                <c:pt idx="16">
                  <c:v>41558</c:v>
                </c:pt>
                <c:pt idx="17">
                  <c:v>41561</c:v>
                </c:pt>
                <c:pt idx="18">
                  <c:v>41562</c:v>
                </c:pt>
                <c:pt idx="19">
                  <c:v>41563</c:v>
                </c:pt>
                <c:pt idx="20">
                  <c:v>41564</c:v>
                </c:pt>
                <c:pt idx="21">
                  <c:v>41565</c:v>
                </c:pt>
                <c:pt idx="22">
                  <c:v>41568</c:v>
                </c:pt>
                <c:pt idx="23">
                  <c:v>41569</c:v>
                </c:pt>
                <c:pt idx="24">
                  <c:v>41570</c:v>
                </c:pt>
                <c:pt idx="25">
                  <c:v>41571</c:v>
                </c:pt>
                <c:pt idx="26">
                  <c:v>41572</c:v>
                </c:pt>
                <c:pt idx="27">
                  <c:v>41575</c:v>
                </c:pt>
                <c:pt idx="28">
                  <c:v>41576</c:v>
                </c:pt>
                <c:pt idx="29">
                  <c:v>41577</c:v>
                </c:pt>
                <c:pt idx="30">
                  <c:v>41578</c:v>
                </c:pt>
                <c:pt idx="31">
                  <c:v>41579</c:v>
                </c:pt>
                <c:pt idx="32">
                  <c:v>41582</c:v>
                </c:pt>
                <c:pt idx="33">
                  <c:v>41583</c:v>
                </c:pt>
                <c:pt idx="34">
                  <c:v>41584</c:v>
                </c:pt>
                <c:pt idx="35">
                  <c:v>41585</c:v>
                </c:pt>
                <c:pt idx="36">
                  <c:v>41586</c:v>
                </c:pt>
                <c:pt idx="37">
                  <c:v>41589</c:v>
                </c:pt>
                <c:pt idx="38">
                  <c:v>41590</c:v>
                </c:pt>
                <c:pt idx="39">
                  <c:v>41591</c:v>
                </c:pt>
                <c:pt idx="40">
                  <c:v>41592</c:v>
                </c:pt>
                <c:pt idx="41">
                  <c:v>41593</c:v>
                </c:pt>
                <c:pt idx="42">
                  <c:v>41596</c:v>
                </c:pt>
                <c:pt idx="43">
                  <c:v>41597</c:v>
                </c:pt>
                <c:pt idx="44">
                  <c:v>41598</c:v>
                </c:pt>
                <c:pt idx="45">
                  <c:v>41599</c:v>
                </c:pt>
                <c:pt idx="46">
                  <c:v>41600</c:v>
                </c:pt>
                <c:pt idx="47">
                  <c:v>41603</c:v>
                </c:pt>
                <c:pt idx="48">
                  <c:v>41604</c:v>
                </c:pt>
                <c:pt idx="49">
                  <c:v>41605</c:v>
                </c:pt>
                <c:pt idx="50">
                  <c:v>41607</c:v>
                </c:pt>
                <c:pt idx="51">
                  <c:v>41610</c:v>
                </c:pt>
                <c:pt idx="52">
                  <c:v>41611</c:v>
                </c:pt>
                <c:pt idx="53">
                  <c:v>41612</c:v>
                </c:pt>
                <c:pt idx="54">
                  <c:v>41613</c:v>
                </c:pt>
                <c:pt idx="55">
                  <c:v>41614</c:v>
                </c:pt>
                <c:pt idx="56">
                  <c:v>41617</c:v>
                </c:pt>
                <c:pt idx="57">
                  <c:v>41618</c:v>
                </c:pt>
                <c:pt idx="58">
                  <c:v>41619</c:v>
                </c:pt>
                <c:pt idx="59">
                  <c:v>41620</c:v>
                </c:pt>
                <c:pt idx="60">
                  <c:v>41621</c:v>
                </c:pt>
                <c:pt idx="61">
                  <c:v>41624</c:v>
                </c:pt>
                <c:pt idx="62">
                  <c:v>41625</c:v>
                </c:pt>
                <c:pt idx="63">
                  <c:v>41626</c:v>
                </c:pt>
                <c:pt idx="64">
                  <c:v>41627</c:v>
                </c:pt>
                <c:pt idx="65">
                  <c:v>41628</c:v>
                </c:pt>
                <c:pt idx="66">
                  <c:v>41631</c:v>
                </c:pt>
                <c:pt idx="67">
                  <c:v>41632</c:v>
                </c:pt>
                <c:pt idx="68">
                  <c:v>41634</c:v>
                </c:pt>
                <c:pt idx="69">
                  <c:v>41635</c:v>
                </c:pt>
                <c:pt idx="70">
                  <c:v>41638</c:v>
                </c:pt>
                <c:pt idx="71">
                  <c:v>41639</c:v>
                </c:pt>
                <c:pt idx="72">
                  <c:v>41641</c:v>
                </c:pt>
                <c:pt idx="73">
                  <c:v>41642</c:v>
                </c:pt>
                <c:pt idx="74">
                  <c:v>41645</c:v>
                </c:pt>
                <c:pt idx="75">
                  <c:v>41646</c:v>
                </c:pt>
                <c:pt idx="76">
                  <c:v>41647</c:v>
                </c:pt>
                <c:pt idx="77">
                  <c:v>41648</c:v>
                </c:pt>
                <c:pt idx="78">
                  <c:v>41649</c:v>
                </c:pt>
                <c:pt idx="79">
                  <c:v>41652</c:v>
                </c:pt>
                <c:pt idx="80">
                  <c:v>41653</c:v>
                </c:pt>
                <c:pt idx="81">
                  <c:v>41654</c:v>
                </c:pt>
                <c:pt idx="82">
                  <c:v>41655</c:v>
                </c:pt>
                <c:pt idx="83">
                  <c:v>41656</c:v>
                </c:pt>
                <c:pt idx="84">
                  <c:v>41660</c:v>
                </c:pt>
                <c:pt idx="85">
                  <c:v>41661</c:v>
                </c:pt>
                <c:pt idx="86">
                  <c:v>41662</c:v>
                </c:pt>
                <c:pt idx="87">
                  <c:v>41663</c:v>
                </c:pt>
                <c:pt idx="88">
                  <c:v>41666</c:v>
                </c:pt>
                <c:pt idx="89">
                  <c:v>41667</c:v>
                </c:pt>
                <c:pt idx="90">
                  <c:v>41668</c:v>
                </c:pt>
                <c:pt idx="91">
                  <c:v>41669</c:v>
                </c:pt>
                <c:pt idx="92">
                  <c:v>41670</c:v>
                </c:pt>
                <c:pt idx="93">
                  <c:v>41673</c:v>
                </c:pt>
                <c:pt idx="94">
                  <c:v>41674</c:v>
                </c:pt>
                <c:pt idx="95">
                  <c:v>41675</c:v>
                </c:pt>
                <c:pt idx="96">
                  <c:v>41676</c:v>
                </c:pt>
                <c:pt idx="97">
                  <c:v>41677</c:v>
                </c:pt>
                <c:pt idx="98">
                  <c:v>41680</c:v>
                </c:pt>
                <c:pt idx="99">
                  <c:v>41681</c:v>
                </c:pt>
                <c:pt idx="100">
                  <c:v>41682</c:v>
                </c:pt>
                <c:pt idx="101">
                  <c:v>41683</c:v>
                </c:pt>
                <c:pt idx="102">
                  <c:v>41684</c:v>
                </c:pt>
                <c:pt idx="103">
                  <c:v>41688</c:v>
                </c:pt>
                <c:pt idx="104">
                  <c:v>41689</c:v>
                </c:pt>
                <c:pt idx="105">
                  <c:v>41690</c:v>
                </c:pt>
                <c:pt idx="106">
                  <c:v>41691</c:v>
                </c:pt>
                <c:pt idx="107">
                  <c:v>41694</c:v>
                </c:pt>
                <c:pt idx="108">
                  <c:v>41695</c:v>
                </c:pt>
                <c:pt idx="109">
                  <c:v>41696</c:v>
                </c:pt>
                <c:pt idx="110">
                  <c:v>41697</c:v>
                </c:pt>
                <c:pt idx="111">
                  <c:v>41698</c:v>
                </c:pt>
                <c:pt idx="112">
                  <c:v>41701</c:v>
                </c:pt>
                <c:pt idx="113">
                  <c:v>41702</c:v>
                </c:pt>
                <c:pt idx="114">
                  <c:v>41703</c:v>
                </c:pt>
                <c:pt idx="115">
                  <c:v>41704</c:v>
                </c:pt>
                <c:pt idx="116">
                  <c:v>41705</c:v>
                </c:pt>
                <c:pt idx="117">
                  <c:v>41708</c:v>
                </c:pt>
                <c:pt idx="118">
                  <c:v>41709</c:v>
                </c:pt>
                <c:pt idx="119">
                  <c:v>41710</c:v>
                </c:pt>
                <c:pt idx="120">
                  <c:v>41711</c:v>
                </c:pt>
                <c:pt idx="121">
                  <c:v>41712</c:v>
                </c:pt>
                <c:pt idx="122">
                  <c:v>41715</c:v>
                </c:pt>
                <c:pt idx="123">
                  <c:v>41716</c:v>
                </c:pt>
                <c:pt idx="124">
                  <c:v>41717</c:v>
                </c:pt>
                <c:pt idx="125">
                  <c:v>41718</c:v>
                </c:pt>
                <c:pt idx="126">
                  <c:v>41719</c:v>
                </c:pt>
                <c:pt idx="127">
                  <c:v>41722</c:v>
                </c:pt>
                <c:pt idx="128">
                  <c:v>41723</c:v>
                </c:pt>
                <c:pt idx="129">
                  <c:v>41724</c:v>
                </c:pt>
                <c:pt idx="130">
                  <c:v>41725</c:v>
                </c:pt>
                <c:pt idx="131">
                  <c:v>41726</c:v>
                </c:pt>
                <c:pt idx="132">
                  <c:v>41729</c:v>
                </c:pt>
                <c:pt idx="133">
                  <c:v>41730</c:v>
                </c:pt>
                <c:pt idx="134">
                  <c:v>41731</c:v>
                </c:pt>
                <c:pt idx="135">
                  <c:v>41732</c:v>
                </c:pt>
                <c:pt idx="136">
                  <c:v>41733</c:v>
                </c:pt>
                <c:pt idx="137">
                  <c:v>41736</c:v>
                </c:pt>
                <c:pt idx="138">
                  <c:v>41737</c:v>
                </c:pt>
                <c:pt idx="139">
                  <c:v>41738</c:v>
                </c:pt>
                <c:pt idx="140">
                  <c:v>41739</c:v>
                </c:pt>
                <c:pt idx="141">
                  <c:v>41740</c:v>
                </c:pt>
                <c:pt idx="142">
                  <c:v>41743</c:v>
                </c:pt>
                <c:pt idx="143">
                  <c:v>41744</c:v>
                </c:pt>
                <c:pt idx="144">
                  <c:v>41745</c:v>
                </c:pt>
                <c:pt idx="145">
                  <c:v>41746</c:v>
                </c:pt>
                <c:pt idx="146">
                  <c:v>41750</c:v>
                </c:pt>
                <c:pt idx="147">
                  <c:v>41751</c:v>
                </c:pt>
                <c:pt idx="148">
                  <c:v>41752</c:v>
                </c:pt>
                <c:pt idx="149">
                  <c:v>41753</c:v>
                </c:pt>
                <c:pt idx="150">
                  <c:v>41754</c:v>
                </c:pt>
                <c:pt idx="151">
                  <c:v>41757</c:v>
                </c:pt>
                <c:pt idx="152">
                  <c:v>41758</c:v>
                </c:pt>
                <c:pt idx="153">
                  <c:v>41759</c:v>
                </c:pt>
                <c:pt idx="154">
                  <c:v>41760</c:v>
                </c:pt>
                <c:pt idx="155">
                  <c:v>41761</c:v>
                </c:pt>
                <c:pt idx="156">
                  <c:v>41764</c:v>
                </c:pt>
                <c:pt idx="157">
                  <c:v>41765</c:v>
                </c:pt>
                <c:pt idx="158">
                  <c:v>41766</c:v>
                </c:pt>
                <c:pt idx="159">
                  <c:v>41767</c:v>
                </c:pt>
                <c:pt idx="160">
                  <c:v>41768</c:v>
                </c:pt>
                <c:pt idx="161">
                  <c:v>41771</c:v>
                </c:pt>
                <c:pt idx="162">
                  <c:v>41772</c:v>
                </c:pt>
                <c:pt idx="163">
                  <c:v>41773</c:v>
                </c:pt>
                <c:pt idx="164">
                  <c:v>41774</c:v>
                </c:pt>
                <c:pt idx="165">
                  <c:v>41775</c:v>
                </c:pt>
                <c:pt idx="166">
                  <c:v>41778</c:v>
                </c:pt>
                <c:pt idx="167">
                  <c:v>41779</c:v>
                </c:pt>
                <c:pt idx="168">
                  <c:v>41780</c:v>
                </c:pt>
                <c:pt idx="169">
                  <c:v>41781</c:v>
                </c:pt>
                <c:pt idx="170">
                  <c:v>41782</c:v>
                </c:pt>
                <c:pt idx="171">
                  <c:v>41786</c:v>
                </c:pt>
                <c:pt idx="172">
                  <c:v>41787</c:v>
                </c:pt>
                <c:pt idx="173">
                  <c:v>41788</c:v>
                </c:pt>
                <c:pt idx="174">
                  <c:v>41789</c:v>
                </c:pt>
                <c:pt idx="175">
                  <c:v>41792</c:v>
                </c:pt>
                <c:pt idx="176">
                  <c:v>41793</c:v>
                </c:pt>
                <c:pt idx="177">
                  <c:v>41794</c:v>
                </c:pt>
                <c:pt idx="178">
                  <c:v>41795</c:v>
                </c:pt>
                <c:pt idx="179">
                  <c:v>41796</c:v>
                </c:pt>
                <c:pt idx="180">
                  <c:v>41799</c:v>
                </c:pt>
                <c:pt idx="181">
                  <c:v>41800</c:v>
                </c:pt>
                <c:pt idx="182">
                  <c:v>41801</c:v>
                </c:pt>
                <c:pt idx="183">
                  <c:v>41802</c:v>
                </c:pt>
                <c:pt idx="184">
                  <c:v>41803</c:v>
                </c:pt>
                <c:pt idx="185">
                  <c:v>41806</c:v>
                </c:pt>
                <c:pt idx="186">
                  <c:v>41807</c:v>
                </c:pt>
                <c:pt idx="187">
                  <c:v>41808</c:v>
                </c:pt>
                <c:pt idx="188">
                  <c:v>41809</c:v>
                </c:pt>
                <c:pt idx="189">
                  <c:v>41810</c:v>
                </c:pt>
                <c:pt idx="190">
                  <c:v>41813</c:v>
                </c:pt>
                <c:pt idx="191">
                  <c:v>41814</c:v>
                </c:pt>
                <c:pt idx="192">
                  <c:v>41815</c:v>
                </c:pt>
                <c:pt idx="193">
                  <c:v>41816</c:v>
                </c:pt>
                <c:pt idx="194">
                  <c:v>41817</c:v>
                </c:pt>
                <c:pt idx="195">
                  <c:v>41820</c:v>
                </c:pt>
                <c:pt idx="196">
                  <c:v>41821</c:v>
                </c:pt>
                <c:pt idx="197">
                  <c:v>41822</c:v>
                </c:pt>
                <c:pt idx="198">
                  <c:v>41823</c:v>
                </c:pt>
                <c:pt idx="199">
                  <c:v>41827</c:v>
                </c:pt>
                <c:pt idx="200">
                  <c:v>41828</c:v>
                </c:pt>
                <c:pt idx="201">
                  <c:v>41829</c:v>
                </c:pt>
                <c:pt idx="202">
                  <c:v>41830</c:v>
                </c:pt>
                <c:pt idx="203">
                  <c:v>41831</c:v>
                </c:pt>
                <c:pt idx="204">
                  <c:v>41834</c:v>
                </c:pt>
                <c:pt idx="205">
                  <c:v>41835</c:v>
                </c:pt>
                <c:pt idx="206">
                  <c:v>41836</c:v>
                </c:pt>
                <c:pt idx="207">
                  <c:v>41837</c:v>
                </c:pt>
                <c:pt idx="208">
                  <c:v>41838</c:v>
                </c:pt>
                <c:pt idx="209">
                  <c:v>41841</c:v>
                </c:pt>
                <c:pt idx="210">
                  <c:v>41842</c:v>
                </c:pt>
                <c:pt idx="211">
                  <c:v>41843</c:v>
                </c:pt>
                <c:pt idx="212">
                  <c:v>41844</c:v>
                </c:pt>
                <c:pt idx="213">
                  <c:v>41845</c:v>
                </c:pt>
                <c:pt idx="214">
                  <c:v>41848</c:v>
                </c:pt>
                <c:pt idx="215">
                  <c:v>41849</c:v>
                </c:pt>
                <c:pt idx="216">
                  <c:v>41850</c:v>
                </c:pt>
                <c:pt idx="217">
                  <c:v>41851</c:v>
                </c:pt>
                <c:pt idx="218">
                  <c:v>41852</c:v>
                </c:pt>
                <c:pt idx="219">
                  <c:v>41855</c:v>
                </c:pt>
                <c:pt idx="220">
                  <c:v>41856</c:v>
                </c:pt>
                <c:pt idx="221">
                  <c:v>41857</c:v>
                </c:pt>
                <c:pt idx="222">
                  <c:v>41858</c:v>
                </c:pt>
                <c:pt idx="223">
                  <c:v>41859</c:v>
                </c:pt>
                <c:pt idx="224">
                  <c:v>41862</c:v>
                </c:pt>
                <c:pt idx="225">
                  <c:v>41863</c:v>
                </c:pt>
                <c:pt idx="226">
                  <c:v>41864</c:v>
                </c:pt>
                <c:pt idx="227">
                  <c:v>41865</c:v>
                </c:pt>
                <c:pt idx="228">
                  <c:v>41866</c:v>
                </c:pt>
                <c:pt idx="229">
                  <c:v>41869</c:v>
                </c:pt>
                <c:pt idx="230">
                  <c:v>41870</c:v>
                </c:pt>
                <c:pt idx="231">
                  <c:v>41871</c:v>
                </c:pt>
                <c:pt idx="232">
                  <c:v>41872</c:v>
                </c:pt>
                <c:pt idx="233">
                  <c:v>41873</c:v>
                </c:pt>
                <c:pt idx="234">
                  <c:v>41876</c:v>
                </c:pt>
                <c:pt idx="235">
                  <c:v>41877</c:v>
                </c:pt>
                <c:pt idx="236">
                  <c:v>41878</c:v>
                </c:pt>
                <c:pt idx="237">
                  <c:v>41879</c:v>
                </c:pt>
                <c:pt idx="238">
                  <c:v>41880</c:v>
                </c:pt>
                <c:pt idx="239">
                  <c:v>41884</c:v>
                </c:pt>
                <c:pt idx="240">
                  <c:v>41885</c:v>
                </c:pt>
                <c:pt idx="241">
                  <c:v>41886</c:v>
                </c:pt>
                <c:pt idx="242">
                  <c:v>41887</c:v>
                </c:pt>
                <c:pt idx="243">
                  <c:v>41890</c:v>
                </c:pt>
                <c:pt idx="244">
                  <c:v>41891</c:v>
                </c:pt>
                <c:pt idx="245">
                  <c:v>41892</c:v>
                </c:pt>
                <c:pt idx="246">
                  <c:v>41893</c:v>
                </c:pt>
                <c:pt idx="247">
                  <c:v>41894</c:v>
                </c:pt>
                <c:pt idx="248">
                  <c:v>41897</c:v>
                </c:pt>
                <c:pt idx="249">
                  <c:v>41898</c:v>
                </c:pt>
                <c:pt idx="250">
                  <c:v>41899</c:v>
                </c:pt>
                <c:pt idx="251">
                  <c:v>41900</c:v>
                </c:pt>
                <c:pt idx="252">
                  <c:v>41901</c:v>
                </c:pt>
                <c:pt idx="253">
                  <c:v>41904</c:v>
                </c:pt>
                <c:pt idx="254">
                  <c:v>41905</c:v>
                </c:pt>
                <c:pt idx="255">
                  <c:v>41906</c:v>
                </c:pt>
                <c:pt idx="256">
                  <c:v>41907</c:v>
                </c:pt>
                <c:pt idx="257">
                  <c:v>41908</c:v>
                </c:pt>
                <c:pt idx="258">
                  <c:v>41911</c:v>
                </c:pt>
                <c:pt idx="259">
                  <c:v>41912</c:v>
                </c:pt>
                <c:pt idx="260">
                  <c:v>41913</c:v>
                </c:pt>
                <c:pt idx="261">
                  <c:v>41914</c:v>
                </c:pt>
                <c:pt idx="262">
                  <c:v>41915</c:v>
                </c:pt>
                <c:pt idx="263">
                  <c:v>41918</c:v>
                </c:pt>
                <c:pt idx="264">
                  <c:v>41919</c:v>
                </c:pt>
                <c:pt idx="265">
                  <c:v>41920</c:v>
                </c:pt>
                <c:pt idx="266">
                  <c:v>41921</c:v>
                </c:pt>
                <c:pt idx="267">
                  <c:v>41922</c:v>
                </c:pt>
                <c:pt idx="268">
                  <c:v>41925</c:v>
                </c:pt>
                <c:pt idx="269">
                  <c:v>41926</c:v>
                </c:pt>
                <c:pt idx="270">
                  <c:v>41927</c:v>
                </c:pt>
                <c:pt idx="271">
                  <c:v>41928</c:v>
                </c:pt>
                <c:pt idx="272">
                  <c:v>41929</c:v>
                </c:pt>
                <c:pt idx="273">
                  <c:v>41932</c:v>
                </c:pt>
                <c:pt idx="274">
                  <c:v>41933</c:v>
                </c:pt>
                <c:pt idx="275">
                  <c:v>41934</c:v>
                </c:pt>
                <c:pt idx="276">
                  <c:v>41935</c:v>
                </c:pt>
                <c:pt idx="277">
                  <c:v>41936</c:v>
                </c:pt>
                <c:pt idx="278">
                  <c:v>41939</c:v>
                </c:pt>
                <c:pt idx="279">
                  <c:v>41940</c:v>
                </c:pt>
                <c:pt idx="280">
                  <c:v>41941</c:v>
                </c:pt>
                <c:pt idx="281">
                  <c:v>41942</c:v>
                </c:pt>
                <c:pt idx="282">
                  <c:v>41943</c:v>
                </c:pt>
                <c:pt idx="283">
                  <c:v>41946</c:v>
                </c:pt>
                <c:pt idx="284">
                  <c:v>41947</c:v>
                </c:pt>
                <c:pt idx="285">
                  <c:v>41948</c:v>
                </c:pt>
                <c:pt idx="286">
                  <c:v>41949</c:v>
                </c:pt>
                <c:pt idx="287">
                  <c:v>41950</c:v>
                </c:pt>
                <c:pt idx="288">
                  <c:v>41953</c:v>
                </c:pt>
                <c:pt idx="289">
                  <c:v>41954</c:v>
                </c:pt>
                <c:pt idx="290">
                  <c:v>41955</c:v>
                </c:pt>
                <c:pt idx="291">
                  <c:v>41956</c:v>
                </c:pt>
                <c:pt idx="292">
                  <c:v>41957</c:v>
                </c:pt>
                <c:pt idx="293">
                  <c:v>41960</c:v>
                </c:pt>
                <c:pt idx="294">
                  <c:v>41961</c:v>
                </c:pt>
                <c:pt idx="295">
                  <c:v>41962</c:v>
                </c:pt>
                <c:pt idx="296">
                  <c:v>41963</c:v>
                </c:pt>
                <c:pt idx="297">
                  <c:v>41964</c:v>
                </c:pt>
                <c:pt idx="298">
                  <c:v>41967</c:v>
                </c:pt>
                <c:pt idx="299">
                  <c:v>41968</c:v>
                </c:pt>
                <c:pt idx="300">
                  <c:v>41969</c:v>
                </c:pt>
                <c:pt idx="301">
                  <c:v>41971</c:v>
                </c:pt>
                <c:pt idx="302">
                  <c:v>41974</c:v>
                </c:pt>
                <c:pt idx="303">
                  <c:v>41975</c:v>
                </c:pt>
                <c:pt idx="304">
                  <c:v>41976</c:v>
                </c:pt>
                <c:pt idx="305">
                  <c:v>41977</c:v>
                </c:pt>
                <c:pt idx="306">
                  <c:v>41978</c:v>
                </c:pt>
                <c:pt idx="307">
                  <c:v>41981</c:v>
                </c:pt>
                <c:pt idx="308">
                  <c:v>41982</c:v>
                </c:pt>
                <c:pt idx="309">
                  <c:v>41983</c:v>
                </c:pt>
                <c:pt idx="310">
                  <c:v>41984</c:v>
                </c:pt>
                <c:pt idx="311">
                  <c:v>41985</c:v>
                </c:pt>
                <c:pt idx="312">
                  <c:v>41988</c:v>
                </c:pt>
                <c:pt idx="313">
                  <c:v>41989</c:v>
                </c:pt>
                <c:pt idx="314">
                  <c:v>41990</c:v>
                </c:pt>
                <c:pt idx="315">
                  <c:v>41991</c:v>
                </c:pt>
                <c:pt idx="316">
                  <c:v>41992</c:v>
                </c:pt>
                <c:pt idx="317">
                  <c:v>41995</c:v>
                </c:pt>
                <c:pt idx="318">
                  <c:v>41996</c:v>
                </c:pt>
                <c:pt idx="319">
                  <c:v>41997</c:v>
                </c:pt>
                <c:pt idx="320">
                  <c:v>41999</c:v>
                </c:pt>
                <c:pt idx="321">
                  <c:v>42002</c:v>
                </c:pt>
                <c:pt idx="322">
                  <c:v>42003</c:v>
                </c:pt>
                <c:pt idx="323">
                  <c:v>42004</c:v>
                </c:pt>
                <c:pt idx="324">
                  <c:v>42006</c:v>
                </c:pt>
                <c:pt idx="325">
                  <c:v>42009</c:v>
                </c:pt>
                <c:pt idx="326">
                  <c:v>42010</c:v>
                </c:pt>
                <c:pt idx="327">
                  <c:v>42011</c:v>
                </c:pt>
                <c:pt idx="328">
                  <c:v>42012</c:v>
                </c:pt>
                <c:pt idx="329">
                  <c:v>42013</c:v>
                </c:pt>
                <c:pt idx="330">
                  <c:v>42016</c:v>
                </c:pt>
                <c:pt idx="331">
                  <c:v>42017</c:v>
                </c:pt>
                <c:pt idx="332">
                  <c:v>42018</c:v>
                </c:pt>
                <c:pt idx="333">
                  <c:v>42019</c:v>
                </c:pt>
                <c:pt idx="334">
                  <c:v>42020</c:v>
                </c:pt>
                <c:pt idx="335">
                  <c:v>42024</c:v>
                </c:pt>
                <c:pt idx="336">
                  <c:v>42025</c:v>
                </c:pt>
                <c:pt idx="337">
                  <c:v>42026</c:v>
                </c:pt>
                <c:pt idx="338">
                  <c:v>42027</c:v>
                </c:pt>
                <c:pt idx="339">
                  <c:v>42030</c:v>
                </c:pt>
                <c:pt idx="340">
                  <c:v>42031</c:v>
                </c:pt>
                <c:pt idx="341">
                  <c:v>42032</c:v>
                </c:pt>
                <c:pt idx="342">
                  <c:v>42033</c:v>
                </c:pt>
                <c:pt idx="343">
                  <c:v>42034</c:v>
                </c:pt>
                <c:pt idx="344">
                  <c:v>42037</c:v>
                </c:pt>
                <c:pt idx="345">
                  <c:v>42038</c:v>
                </c:pt>
                <c:pt idx="346">
                  <c:v>42039</c:v>
                </c:pt>
                <c:pt idx="347">
                  <c:v>42040</c:v>
                </c:pt>
                <c:pt idx="348">
                  <c:v>42041</c:v>
                </c:pt>
                <c:pt idx="349">
                  <c:v>42044</c:v>
                </c:pt>
                <c:pt idx="350">
                  <c:v>42045</c:v>
                </c:pt>
                <c:pt idx="351">
                  <c:v>42046</c:v>
                </c:pt>
                <c:pt idx="352">
                  <c:v>42047</c:v>
                </c:pt>
                <c:pt idx="353">
                  <c:v>42048</c:v>
                </c:pt>
                <c:pt idx="354">
                  <c:v>42052</c:v>
                </c:pt>
                <c:pt idx="355">
                  <c:v>42053</c:v>
                </c:pt>
                <c:pt idx="356">
                  <c:v>42054</c:v>
                </c:pt>
                <c:pt idx="357">
                  <c:v>42055</c:v>
                </c:pt>
                <c:pt idx="358">
                  <c:v>42058</c:v>
                </c:pt>
                <c:pt idx="359">
                  <c:v>42059</c:v>
                </c:pt>
                <c:pt idx="360">
                  <c:v>42060</c:v>
                </c:pt>
                <c:pt idx="361">
                  <c:v>42061</c:v>
                </c:pt>
                <c:pt idx="362">
                  <c:v>42062</c:v>
                </c:pt>
                <c:pt idx="363">
                  <c:v>42065</c:v>
                </c:pt>
                <c:pt idx="364">
                  <c:v>42066</c:v>
                </c:pt>
                <c:pt idx="365">
                  <c:v>42067</c:v>
                </c:pt>
                <c:pt idx="366">
                  <c:v>42068</c:v>
                </c:pt>
                <c:pt idx="367">
                  <c:v>42069</c:v>
                </c:pt>
                <c:pt idx="368">
                  <c:v>42072</c:v>
                </c:pt>
                <c:pt idx="369">
                  <c:v>42073</c:v>
                </c:pt>
                <c:pt idx="370">
                  <c:v>42074</c:v>
                </c:pt>
                <c:pt idx="371">
                  <c:v>42075</c:v>
                </c:pt>
                <c:pt idx="372">
                  <c:v>42076</c:v>
                </c:pt>
                <c:pt idx="373">
                  <c:v>42079</c:v>
                </c:pt>
                <c:pt idx="374">
                  <c:v>42080</c:v>
                </c:pt>
                <c:pt idx="375">
                  <c:v>42081</c:v>
                </c:pt>
                <c:pt idx="376">
                  <c:v>42082</c:v>
                </c:pt>
                <c:pt idx="377">
                  <c:v>42083</c:v>
                </c:pt>
                <c:pt idx="378">
                  <c:v>42086</c:v>
                </c:pt>
                <c:pt idx="379">
                  <c:v>42087</c:v>
                </c:pt>
                <c:pt idx="380">
                  <c:v>42088</c:v>
                </c:pt>
                <c:pt idx="381">
                  <c:v>42089</c:v>
                </c:pt>
                <c:pt idx="382">
                  <c:v>42090</c:v>
                </c:pt>
                <c:pt idx="383">
                  <c:v>42093</c:v>
                </c:pt>
                <c:pt idx="384">
                  <c:v>42094</c:v>
                </c:pt>
                <c:pt idx="385">
                  <c:v>42095</c:v>
                </c:pt>
                <c:pt idx="386">
                  <c:v>42096</c:v>
                </c:pt>
                <c:pt idx="387">
                  <c:v>42100</c:v>
                </c:pt>
                <c:pt idx="388">
                  <c:v>42101</c:v>
                </c:pt>
                <c:pt idx="389">
                  <c:v>42102</c:v>
                </c:pt>
                <c:pt idx="390">
                  <c:v>42103</c:v>
                </c:pt>
                <c:pt idx="391">
                  <c:v>42104</c:v>
                </c:pt>
                <c:pt idx="392">
                  <c:v>42107</c:v>
                </c:pt>
                <c:pt idx="393">
                  <c:v>42108</c:v>
                </c:pt>
                <c:pt idx="394">
                  <c:v>42109</c:v>
                </c:pt>
                <c:pt idx="395">
                  <c:v>42110</c:v>
                </c:pt>
                <c:pt idx="396">
                  <c:v>42111</c:v>
                </c:pt>
                <c:pt idx="397">
                  <c:v>42114</c:v>
                </c:pt>
                <c:pt idx="398">
                  <c:v>42115</c:v>
                </c:pt>
                <c:pt idx="399">
                  <c:v>42116</c:v>
                </c:pt>
                <c:pt idx="400">
                  <c:v>42117</c:v>
                </c:pt>
                <c:pt idx="401">
                  <c:v>42118</c:v>
                </c:pt>
                <c:pt idx="402">
                  <c:v>42121</c:v>
                </c:pt>
                <c:pt idx="403">
                  <c:v>42122</c:v>
                </c:pt>
                <c:pt idx="404">
                  <c:v>42123</c:v>
                </c:pt>
                <c:pt idx="405">
                  <c:v>42124</c:v>
                </c:pt>
                <c:pt idx="406">
                  <c:v>42125</c:v>
                </c:pt>
                <c:pt idx="407">
                  <c:v>42128</c:v>
                </c:pt>
                <c:pt idx="408">
                  <c:v>42129</c:v>
                </c:pt>
                <c:pt idx="409">
                  <c:v>42130</c:v>
                </c:pt>
                <c:pt idx="410">
                  <c:v>42131</c:v>
                </c:pt>
                <c:pt idx="411">
                  <c:v>42132</c:v>
                </c:pt>
                <c:pt idx="412">
                  <c:v>42135</c:v>
                </c:pt>
                <c:pt idx="413">
                  <c:v>42136</c:v>
                </c:pt>
                <c:pt idx="414">
                  <c:v>42137</c:v>
                </c:pt>
                <c:pt idx="415">
                  <c:v>42138</c:v>
                </c:pt>
                <c:pt idx="416">
                  <c:v>42139</c:v>
                </c:pt>
                <c:pt idx="417">
                  <c:v>42142</c:v>
                </c:pt>
                <c:pt idx="418">
                  <c:v>42143</c:v>
                </c:pt>
                <c:pt idx="419">
                  <c:v>42144</c:v>
                </c:pt>
                <c:pt idx="420">
                  <c:v>42145</c:v>
                </c:pt>
                <c:pt idx="421">
                  <c:v>42146</c:v>
                </c:pt>
                <c:pt idx="422">
                  <c:v>42150</c:v>
                </c:pt>
                <c:pt idx="423">
                  <c:v>42151</c:v>
                </c:pt>
                <c:pt idx="424">
                  <c:v>42152</c:v>
                </c:pt>
                <c:pt idx="425">
                  <c:v>42153</c:v>
                </c:pt>
                <c:pt idx="426">
                  <c:v>42156</c:v>
                </c:pt>
                <c:pt idx="427">
                  <c:v>42157</c:v>
                </c:pt>
                <c:pt idx="428">
                  <c:v>42158</c:v>
                </c:pt>
                <c:pt idx="429">
                  <c:v>42159</c:v>
                </c:pt>
                <c:pt idx="430">
                  <c:v>42160</c:v>
                </c:pt>
                <c:pt idx="431">
                  <c:v>42163</c:v>
                </c:pt>
                <c:pt idx="432">
                  <c:v>42164</c:v>
                </c:pt>
                <c:pt idx="433">
                  <c:v>42165</c:v>
                </c:pt>
                <c:pt idx="434">
                  <c:v>42166</c:v>
                </c:pt>
                <c:pt idx="435">
                  <c:v>42167</c:v>
                </c:pt>
                <c:pt idx="436">
                  <c:v>42170</c:v>
                </c:pt>
                <c:pt idx="437">
                  <c:v>42171</c:v>
                </c:pt>
                <c:pt idx="438">
                  <c:v>42172</c:v>
                </c:pt>
                <c:pt idx="439">
                  <c:v>42173</c:v>
                </c:pt>
                <c:pt idx="440">
                  <c:v>42174</c:v>
                </c:pt>
                <c:pt idx="441">
                  <c:v>42177</c:v>
                </c:pt>
                <c:pt idx="442">
                  <c:v>42178</c:v>
                </c:pt>
                <c:pt idx="443">
                  <c:v>42179</c:v>
                </c:pt>
                <c:pt idx="444">
                  <c:v>42180</c:v>
                </c:pt>
                <c:pt idx="445">
                  <c:v>42181</c:v>
                </c:pt>
                <c:pt idx="446">
                  <c:v>42184</c:v>
                </c:pt>
                <c:pt idx="447">
                  <c:v>42185</c:v>
                </c:pt>
                <c:pt idx="448">
                  <c:v>42186</c:v>
                </c:pt>
                <c:pt idx="449">
                  <c:v>42187</c:v>
                </c:pt>
                <c:pt idx="450">
                  <c:v>42191</c:v>
                </c:pt>
                <c:pt idx="451">
                  <c:v>42192</c:v>
                </c:pt>
                <c:pt idx="452">
                  <c:v>42193</c:v>
                </c:pt>
                <c:pt idx="453">
                  <c:v>42194</c:v>
                </c:pt>
                <c:pt idx="454">
                  <c:v>42195</c:v>
                </c:pt>
                <c:pt idx="455">
                  <c:v>42198</c:v>
                </c:pt>
                <c:pt idx="456">
                  <c:v>42199</c:v>
                </c:pt>
                <c:pt idx="457">
                  <c:v>42200</c:v>
                </c:pt>
                <c:pt idx="458">
                  <c:v>42201</c:v>
                </c:pt>
                <c:pt idx="459">
                  <c:v>42202</c:v>
                </c:pt>
                <c:pt idx="460">
                  <c:v>42205</c:v>
                </c:pt>
                <c:pt idx="461">
                  <c:v>42206</c:v>
                </c:pt>
                <c:pt idx="462">
                  <c:v>42207</c:v>
                </c:pt>
                <c:pt idx="463">
                  <c:v>42208</c:v>
                </c:pt>
                <c:pt idx="464">
                  <c:v>42209</c:v>
                </c:pt>
                <c:pt idx="465">
                  <c:v>42212</c:v>
                </c:pt>
                <c:pt idx="466">
                  <c:v>42213</c:v>
                </c:pt>
                <c:pt idx="467">
                  <c:v>42214</c:v>
                </c:pt>
                <c:pt idx="468">
                  <c:v>42215</c:v>
                </c:pt>
                <c:pt idx="469">
                  <c:v>42216</c:v>
                </c:pt>
                <c:pt idx="470">
                  <c:v>42219</c:v>
                </c:pt>
                <c:pt idx="471">
                  <c:v>42220</c:v>
                </c:pt>
                <c:pt idx="472">
                  <c:v>42221</c:v>
                </c:pt>
                <c:pt idx="473">
                  <c:v>42222</c:v>
                </c:pt>
                <c:pt idx="474">
                  <c:v>42223</c:v>
                </c:pt>
                <c:pt idx="475">
                  <c:v>42226</c:v>
                </c:pt>
                <c:pt idx="476">
                  <c:v>42227</c:v>
                </c:pt>
                <c:pt idx="477">
                  <c:v>42228</c:v>
                </c:pt>
                <c:pt idx="478">
                  <c:v>42229</c:v>
                </c:pt>
                <c:pt idx="479">
                  <c:v>42230</c:v>
                </c:pt>
                <c:pt idx="480">
                  <c:v>42233</c:v>
                </c:pt>
                <c:pt idx="481">
                  <c:v>42234</c:v>
                </c:pt>
                <c:pt idx="482">
                  <c:v>42235</c:v>
                </c:pt>
                <c:pt idx="483">
                  <c:v>42236</c:v>
                </c:pt>
                <c:pt idx="484">
                  <c:v>42237</c:v>
                </c:pt>
                <c:pt idx="485">
                  <c:v>42240</c:v>
                </c:pt>
                <c:pt idx="486">
                  <c:v>42241</c:v>
                </c:pt>
                <c:pt idx="487">
                  <c:v>42242</c:v>
                </c:pt>
                <c:pt idx="488">
                  <c:v>42243</c:v>
                </c:pt>
                <c:pt idx="489">
                  <c:v>42244</c:v>
                </c:pt>
                <c:pt idx="490">
                  <c:v>42247</c:v>
                </c:pt>
                <c:pt idx="491">
                  <c:v>42248</c:v>
                </c:pt>
                <c:pt idx="492">
                  <c:v>42249</c:v>
                </c:pt>
                <c:pt idx="493">
                  <c:v>42250</c:v>
                </c:pt>
                <c:pt idx="494">
                  <c:v>42251</c:v>
                </c:pt>
                <c:pt idx="495">
                  <c:v>42255</c:v>
                </c:pt>
                <c:pt idx="496">
                  <c:v>42256</c:v>
                </c:pt>
                <c:pt idx="497">
                  <c:v>42257</c:v>
                </c:pt>
                <c:pt idx="498">
                  <c:v>42258</c:v>
                </c:pt>
                <c:pt idx="499">
                  <c:v>42261</c:v>
                </c:pt>
                <c:pt idx="500">
                  <c:v>42262</c:v>
                </c:pt>
                <c:pt idx="501">
                  <c:v>42263</c:v>
                </c:pt>
                <c:pt idx="502">
                  <c:v>42264</c:v>
                </c:pt>
                <c:pt idx="503">
                  <c:v>42265</c:v>
                </c:pt>
                <c:pt idx="504">
                  <c:v>42268</c:v>
                </c:pt>
                <c:pt idx="505">
                  <c:v>42269</c:v>
                </c:pt>
                <c:pt idx="506">
                  <c:v>42270</c:v>
                </c:pt>
                <c:pt idx="507">
                  <c:v>42271</c:v>
                </c:pt>
                <c:pt idx="508">
                  <c:v>42272</c:v>
                </c:pt>
                <c:pt idx="509">
                  <c:v>42275</c:v>
                </c:pt>
                <c:pt idx="510">
                  <c:v>42276</c:v>
                </c:pt>
                <c:pt idx="511">
                  <c:v>42277</c:v>
                </c:pt>
                <c:pt idx="512">
                  <c:v>42278</c:v>
                </c:pt>
                <c:pt idx="513">
                  <c:v>42279</c:v>
                </c:pt>
                <c:pt idx="514">
                  <c:v>42282</c:v>
                </c:pt>
                <c:pt idx="515">
                  <c:v>42283</c:v>
                </c:pt>
                <c:pt idx="516">
                  <c:v>42284</c:v>
                </c:pt>
                <c:pt idx="517">
                  <c:v>42285</c:v>
                </c:pt>
                <c:pt idx="518">
                  <c:v>42286</c:v>
                </c:pt>
                <c:pt idx="519">
                  <c:v>42289</c:v>
                </c:pt>
                <c:pt idx="520">
                  <c:v>42290</c:v>
                </c:pt>
                <c:pt idx="521">
                  <c:v>42291</c:v>
                </c:pt>
                <c:pt idx="522">
                  <c:v>42292</c:v>
                </c:pt>
                <c:pt idx="523">
                  <c:v>42293</c:v>
                </c:pt>
                <c:pt idx="524">
                  <c:v>42296</c:v>
                </c:pt>
                <c:pt idx="525">
                  <c:v>42297</c:v>
                </c:pt>
                <c:pt idx="526">
                  <c:v>42298</c:v>
                </c:pt>
                <c:pt idx="527">
                  <c:v>42299</c:v>
                </c:pt>
                <c:pt idx="528">
                  <c:v>42300</c:v>
                </c:pt>
                <c:pt idx="529">
                  <c:v>42303</c:v>
                </c:pt>
                <c:pt idx="530">
                  <c:v>42304</c:v>
                </c:pt>
                <c:pt idx="531">
                  <c:v>42305</c:v>
                </c:pt>
                <c:pt idx="532">
                  <c:v>42306</c:v>
                </c:pt>
                <c:pt idx="533">
                  <c:v>42307</c:v>
                </c:pt>
                <c:pt idx="534">
                  <c:v>42310</c:v>
                </c:pt>
                <c:pt idx="535">
                  <c:v>42311</c:v>
                </c:pt>
                <c:pt idx="536">
                  <c:v>42312</c:v>
                </c:pt>
                <c:pt idx="537">
                  <c:v>42313</c:v>
                </c:pt>
                <c:pt idx="538">
                  <c:v>42314</c:v>
                </c:pt>
                <c:pt idx="539">
                  <c:v>42317</c:v>
                </c:pt>
                <c:pt idx="540">
                  <c:v>42318</c:v>
                </c:pt>
                <c:pt idx="541">
                  <c:v>42319</c:v>
                </c:pt>
                <c:pt idx="542">
                  <c:v>42320</c:v>
                </c:pt>
                <c:pt idx="543">
                  <c:v>42321</c:v>
                </c:pt>
                <c:pt idx="544">
                  <c:v>42324</c:v>
                </c:pt>
                <c:pt idx="545">
                  <c:v>42325</c:v>
                </c:pt>
                <c:pt idx="546">
                  <c:v>42326</c:v>
                </c:pt>
                <c:pt idx="547">
                  <c:v>42327</c:v>
                </c:pt>
                <c:pt idx="548">
                  <c:v>42328</c:v>
                </c:pt>
                <c:pt idx="549">
                  <c:v>42331</c:v>
                </c:pt>
                <c:pt idx="550">
                  <c:v>42332</c:v>
                </c:pt>
                <c:pt idx="551">
                  <c:v>42333</c:v>
                </c:pt>
                <c:pt idx="552">
                  <c:v>42335</c:v>
                </c:pt>
                <c:pt idx="553">
                  <c:v>42338</c:v>
                </c:pt>
                <c:pt idx="554">
                  <c:v>42339</c:v>
                </c:pt>
                <c:pt idx="555">
                  <c:v>42340</c:v>
                </c:pt>
                <c:pt idx="556">
                  <c:v>42341</c:v>
                </c:pt>
                <c:pt idx="557">
                  <c:v>42342</c:v>
                </c:pt>
                <c:pt idx="558">
                  <c:v>42345</c:v>
                </c:pt>
                <c:pt idx="559">
                  <c:v>42346</c:v>
                </c:pt>
                <c:pt idx="560">
                  <c:v>42347</c:v>
                </c:pt>
                <c:pt idx="561">
                  <c:v>42348</c:v>
                </c:pt>
                <c:pt idx="562">
                  <c:v>42349</c:v>
                </c:pt>
                <c:pt idx="563">
                  <c:v>42352</c:v>
                </c:pt>
                <c:pt idx="564">
                  <c:v>42353</c:v>
                </c:pt>
                <c:pt idx="565">
                  <c:v>42354</c:v>
                </c:pt>
                <c:pt idx="566">
                  <c:v>42355</c:v>
                </c:pt>
                <c:pt idx="567">
                  <c:v>42356</c:v>
                </c:pt>
                <c:pt idx="568">
                  <c:v>42359</c:v>
                </c:pt>
                <c:pt idx="569">
                  <c:v>42360</c:v>
                </c:pt>
                <c:pt idx="570">
                  <c:v>42361</c:v>
                </c:pt>
                <c:pt idx="571">
                  <c:v>42362</c:v>
                </c:pt>
                <c:pt idx="572">
                  <c:v>42366</c:v>
                </c:pt>
                <c:pt idx="573">
                  <c:v>42367</c:v>
                </c:pt>
                <c:pt idx="574">
                  <c:v>42368</c:v>
                </c:pt>
                <c:pt idx="575">
                  <c:v>42369</c:v>
                </c:pt>
                <c:pt idx="576">
                  <c:v>42373</c:v>
                </c:pt>
                <c:pt idx="577">
                  <c:v>42374</c:v>
                </c:pt>
                <c:pt idx="578">
                  <c:v>42375</c:v>
                </c:pt>
                <c:pt idx="579">
                  <c:v>42376</c:v>
                </c:pt>
                <c:pt idx="580">
                  <c:v>42377</c:v>
                </c:pt>
                <c:pt idx="581">
                  <c:v>42380</c:v>
                </c:pt>
                <c:pt idx="582">
                  <c:v>42381</c:v>
                </c:pt>
                <c:pt idx="583">
                  <c:v>42382</c:v>
                </c:pt>
                <c:pt idx="584">
                  <c:v>42383</c:v>
                </c:pt>
                <c:pt idx="585">
                  <c:v>42384</c:v>
                </c:pt>
                <c:pt idx="586">
                  <c:v>42388</c:v>
                </c:pt>
                <c:pt idx="587">
                  <c:v>42389</c:v>
                </c:pt>
                <c:pt idx="588">
                  <c:v>42390</c:v>
                </c:pt>
                <c:pt idx="589">
                  <c:v>42391</c:v>
                </c:pt>
                <c:pt idx="590">
                  <c:v>42394</c:v>
                </c:pt>
                <c:pt idx="591">
                  <c:v>42395</c:v>
                </c:pt>
                <c:pt idx="592">
                  <c:v>42396</c:v>
                </c:pt>
                <c:pt idx="593">
                  <c:v>42397</c:v>
                </c:pt>
                <c:pt idx="594">
                  <c:v>42398</c:v>
                </c:pt>
                <c:pt idx="595">
                  <c:v>42401</c:v>
                </c:pt>
                <c:pt idx="596">
                  <c:v>42402</c:v>
                </c:pt>
                <c:pt idx="597">
                  <c:v>42403</c:v>
                </c:pt>
                <c:pt idx="598">
                  <c:v>42404</c:v>
                </c:pt>
                <c:pt idx="599">
                  <c:v>42405</c:v>
                </c:pt>
                <c:pt idx="600">
                  <c:v>42408</c:v>
                </c:pt>
                <c:pt idx="601">
                  <c:v>42409</c:v>
                </c:pt>
                <c:pt idx="602">
                  <c:v>42410</c:v>
                </c:pt>
                <c:pt idx="603">
                  <c:v>42411</c:v>
                </c:pt>
                <c:pt idx="604">
                  <c:v>42412</c:v>
                </c:pt>
                <c:pt idx="605">
                  <c:v>42416</c:v>
                </c:pt>
                <c:pt idx="606">
                  <c:v>42417</c:v>
                </c:pt>
                <c:pt idx="607">
                  <c:v>42418</c:v>
                </c:pt>
                <c:pt idx="608">
                  <c:v>42419</c:v>
                </c:pt>
                <c:pt idx="609">
                  <c:v>42422</c:v>
                </c:pt>
                <c:pt idx="610">
                  <c:v>42423</c:v>
                </c:pt>
                <c:pt idx="611">
                  <c:v>42424</c:v>
                </c:pt>
                <c:pt idx="612">
                  <c:v>42425</c:v>
                </c:pt>
                <c:pt idx="613">
                  <c:v>42426</c:v>
                </c:pt>
                <c:pt idx="614">
                  <c:v>42429</c:v>
                </c:pt>
                <c:pt idx="615">
                  <c:v>42430</c:v>
                </c:pt>
                <c:pt idx="616">
                  <c:v>42431</c:v>
                </c:pt>
                <c:pt idx="617">
                  <c:v>42432</c:v>
                </c:pt>
                <c:pt idx="618">
                  <c:v>42433</c:v>
                </c:pt>
                <c:pt idx="619">
                  <c:v>42436</c:v>
                </c:pt>
                <c:pt idx="620">
                  <c:v>42437</c:v>
                </c:pt>
                <c:pt idx="621">
                  <c:v>42438</c:v>
                </c:pt>
                <c:pt idx="622">
                  <c:v>42439</c:v>
                </c:pt>
                <c:pt idx="623">
                  <c:v>42440</c:v>
                </c:pt>
                <c:pt idx="624">
                  <c:v>42443</c:v>
                </c:pt>
                <c:pt idx="625">
                  <c:v>42444</c:v>
                </c:pt>
                <c:pt idx="626">
                  <c:v>42445</c:v>
                </c:pt>
                <c:pt idx="627">
                  <c:v>42446</c:v>
                </c:pt>
                <c:pt idx="628">
                  <c:v>42447</c:v>
                </c:pt>
                <c:pt idx="629">
                  <c:v>42450</c:v>
                </c:pt>
                <c:pt idx="630">
                  <c:v>42451</c:v>
                </c:pt>
                <c:pt idx="631">
                  <c:v>42452</c:v>
                </c:pt>
                <c:pt idx="632">
                  <c:v>42453</c:v>
                </c:pt>
                <c:pt idx="633">
                  <c:v>42457</c:v>
                </c:pt>
                <c:pt idx="634">
                  <c:v>42458</c:v>
                </c:pt>
                <c:pt idx="635">
                  <c:v>42459</c:v>
                </c:pt>
                <c:pt idx="636">
                  <c:v>42460</c:v>
                </c:pt>
                <c:pt idx="637">
                  <c:v>42461</c:v>
                </c:pt>
                <c:pt idx="638">
                  <c:v>42464</c:v>
                </c:pt>
                <c:pt idx="639">
                  <c:v>42465</c:v>
                </c:pt>
                <c:pt idx="640">
                  <c:v>42466</c:v>
                </c:pt>
                <c:pt idx="641">
                  <c:v>42467</c:v>
                </c:pt>
                <c:pt idx="642">
                  <c:v>42468</c:v>
                </c:pt>
                <c:pt idx="643">
                  <c:v>42471</c:v>
                </c:pt>
                <c:pt idx="644">
                  <c:v>42472</c:v>
                </c:pt>
                <c:pt idx="645">
                  <c:v>42473</c:v>
                </c:pt>
                <c:pt idx="646">
                  <c:v>42474</c:v>
                </c:pt>
                <c:pt idx="647">
                  <c:v>42475</c:v>
                </c:pt>
                <c:pt idx="648">
                  <c:v>42478</c:v>
                </c:pt>
                <c:pt idx="649">
                  <c:v>42479</c:v>
                </c:pt>
                <c:pt idx="650">
                  <c:v>42480</c:v>
                </c:pt>
                <c:pt idx="651">
                  <c:v>42481</c:v>
                </c:pt>
                <c:pt idx="652">
                  <c:v>42482</c:v>
                </c:pt>
                <c:pt idx="653">
                  <c:v>42485</c:v>
                </c:pt>
                <c:pt idx="654">
                  <c:v>42486</c:v>
                </c:pt>
                <c:pt idx="655">
                  <c:v>42487</c:v>
                </c:pt>
                <c:pt idx="656">
                  <c:v>42488</c:v>
                </c:pt>
                <c:pt idx="657">
                  <c:v>42489</c:v>
                </c:pt>
                <c:pt idx="658">
                  <c:v>42492</c:v>
                </c:pt>
                <c:pt idx="659">
                  <c:v>42493</c:v>
                </c:pt>
                <c:pt idx="660">
                  <c:v>42494</c:v>
                </c:pt>
                <c:pt idx="661">
                  <c:v>42495</c:v>
                </c:pt>
                <c:pt idx="662">
                  <c:v>42496</c:v>
                </c:pt>
                <c:pt idx="663">
                  <c:v>42499</c:v>
                </c:pt>
                <c:pt idx="664">
                  <c:v>42500</c:v>
                </c:pt>
                <c:pt idx="665">
                  <c:v>42501</c:v>
                </c:pt>
                <c:pt idx="666">
                  <c:v>42502</c:v>
                </c:pt>
                <c:pt idx="667">
                  <c:v>42503</c:v>
                </c:pt>
                <c:pt idx="668">
                  <c:v>42506</c:v>
                </c:pt>
                <c:pt idx="669">
                  <c:v>42507</c:v>
                </c:pt>
                <c:pt idx="670">
                  <c:v>42508</c:v>
                </c:pt>
                <c:pt idx="671">
                  <c:v>42509</c:v>
                </c:pt>
                <c:pt idx="672">
                  <c:v>42510</c:v>
                </c:pt>
                <c:pt idx="673">
                  <c:v>42513</c:v>
                </c:pt>
                <c:pt idx="674">
                  <c:v>42514</c:v>
                </c:pt>
                <c:pt idx="675">
                  <c:v>42515</c:v>
                </c:pt>
                <c:pt idx="676">
                  <c:v>42516</c:v>
                </c:pt>
                <c:pt idx="677">
                  <c:v>42517</c:v>
                </c:pt>
                <c:pt idx="678">
                  <c:v>42521</c:v>
                </c:pt>
                <c:pt idx="679">
                  <c:v>42522</c:v>
                </c:pt>
                <c:pt idx="680">
                  <c:v>42523</c:v>
                </c:pt>
                <c:pt idx="681">
                  <c:v>42524</c:v>
                </c:pt>
                <c:pt idx="682">
                  <c:v>42527</c:v>
                </c:pt>
                <c:pt idx="683">
                  <c:v>42528</c:v>
                </c:pt>
                <c:pt idx="684">
                  <c:v>42529</c:v>
                </c:pt>
                <c:pt idx="685">
                  <c:v>42530</c:v>
                </c:pt>
                <c:pt idx="686">
                  <c:v>42531</c:v>
                </c:pt>
                <c:pt idx="687">
                  <c:v>42534</c:v>
                </c:pt>
                <c:pt idx="688">
                  <c:v>42535</c:v>
                </c:pt>
                <c:pt idx="689">
                  <c:v>42536</c:v>
                </c:pt>
                <c:pt idx="690">
                  <c:v>42537</c:v>
                </c:pt>
                <c:pt idx="691">
                  <c:v>42538</c:v>
                </c:pt>
                <c:pt idx="692">
                  <c:v>42541</c:v>
                </c:pt>
                <c:pt idx="693">
                  <c:v>42542</c:v>
                </c:pt>
                <c:pt idx="694">
                  <c:v>42543</c:v>
                </c:pt>
                <c:pt idx="695">
                  <c:v>42544</c:v>
                </c:pt>
                <c:pt idx="696">
                  <c:v>42545</c:v>
                </c:pt>
                <c:pt idx="697">
                  <c:v>42548</c:v>
                </c:pt>
                <c:pt idx="698">
                  <c:v>42549</c:v>
                </c:pt>
                <c:pt idx="699">
                  <c:v>42550</c:v>
                </c:pt>
                <c:pt idx="700">
                  <c:v>42551</c:v>
                </c:pt>
                <c:pt idx="701">
                  <c:v>42552</c:v>
                </c:pt>
                <c:pt idx="702">
                  <c:v>42556</c:v>
                </c:pt>
                <c:pt idx="703">
                  <c:v>42557</c:v>
                </c:pt>
                <c:pt idx="704">
                  <c:v>42558</c:v>
                </c:pt>
                <c:pt idx="705">
                  <c:v>42559</c:v>
                </c:pt>
                <c:pt idx="706">
                  <c:v>42562</c:v>
                </c:pt>
                <c:pt idx="707">
                  <c:v>42563</c:v>
                </c:pt>
                <c:pt idx="708">
                  <c:v>42564</c:v>
                </c:pt>
                <c:pt idx="709">
                  <c:v>42565</c:v>
                </c:pt>
                <c:pt idx="710">
                  <c:v>42566</c:v>
                </c:pt>
                <c:pt idx="711">
                  <c:v>42569</c:v>
                </c:pt>
                <c:pt idx="712">
                  <c:v>42570</c:v>
                </c:pt>
                <c:pt idx="713">
                  <c:v>42571</c:v>
                </c:pt>
                <c:pt idx="714">
                  <c:v>42572</c:v>
                </c:pt>
                <c:pt idx="715">
                  <c:v>42573</c:v>
                </c:pt>
                <c:pt idx="716">
                  <c:v>42576</c:v>
                </c:pt>
                <c:pt idx="717">
                  <c:v>42577</c:v>
                </c:pt>
                <c:pt idx="718">
                  <c:v>42578</c:v>
                </c:pt>
                <c:pt idx="719">
                  <c:v>42579</c:v>
                </c:pt>
                <c:pt idx="720">
                  <c:v>42580</c:v>
                </c:pt>
                <c:pt idx="721">
                  <c:v>42583</c:v>
                </c:pt>
                <c:pt idx="722">
                  <c:v>42584</c:v>
                </c:pt>
                <c:pt idx="723">
                  <c:v>42585</c:v>
                </c:pt>
                <c:pt idx="724">
                  <c:v>42586</c:v>
                </c:pt>
                <c:pt idx="725">
                  <c:v>42587</c:v>
                </c:pt>
                <c:pt idx="726">
                  <c:v>42590</c:v>
                </c:pt>
                <c:pt idx="727">
                  <c:v>42591</c:v>
                </c:pt>
                <c:pt idx="728">
                  <c:v>42592</c:v>
                </c:pt>
                <c:pt idx="729">
                  <c:v>42593</c:v>
                </c:pt>
                <c:pt idx="730">
                  <c:v>42594</c:v>
                </c:pt>
                <c:pt idx="731">
                  <c:v>42597</c:v>
                </c:pt>
                <c:pt idx="732">
                  <c:v>42598</c:v>
                </c:pt>
                <c:pt idx="733">
                  <c:v>42599</c:v>
                </c:pt>
                <c:pt idx="734">
                  <c:v>42600</c:v>
                </c:pt>
                <c:pt idx="735">
                  <c:v>42601</c:v>
                </c:pt>
                <c:pt idx="736">
                  <c:v>42604</c:v>
                </c:pt>
                <c:pt idx="737">
                  <c:v>42605</c:v>
                </c:pt>
                <c:pt idx="738">
                  <c:v>42606</c:v>
                </c:pt>
                <c:pt idx="739">
                  <c:v>42607</c:v>
                </c:pt>
                <c:pt idx="740">
                  <c:v>42608</c:v>
                </c:pt>
                <c:pt idx="741">
                  <c:v>42611</c:v>
                </c:pt>
                <c:pt idx="742">
                  <c:v>42612</c:v>
                </c:pt>
                <c:pt idx="743">
                  <c:v>42613</c:v>
                </c:pt>
                <c:pt idx="744">
                  <c:v>42614</c:v>
                </c:pt>
                <c:pt idx="745">
                  <c:v>42615</c:v>
                </c:pt>
                <c:pt idx="746">
                  <c:v>42619</c:v>
                </c:pt>
                <c:pt idx="747">
                  <c:v>42620</c:v>
                </c:pt>
                <c:pt idx="748">
                  <c:v>42621</c:v>
                </c:pt>
                <c:pt idx="749">
                  <c:v>42622</c:v>
                </c:pt>
                <c:pt idx="750">
                  <c:v>42625</c:v>
                </c:pt>
                <c:pt idx="751">
                  <c:v>42626</c:v>
                </c:pt>
                <c:pt idx="752">
                  <c:v>42627</c:v>
                </c:pt>
                <c:pt idx="753">
                  <c:v>42628</c:v>
                </c:pt>
                <c:pt idx="754">
                  <c:v>42629</c:v>
                </c:pt>
                <c:pt idx="755">
                  <c:v>42632</c:v>
                </c:pt>
                <c:pt idx="756">
                  <c:v>42633</c:v>
                </c:pt>
                <c:pt idx="757">
                  <c:v>42634</c:v>
                </c:pt>
                <c:pt idx="758">
                  <c:v>42635</c:v>
                </c:pt>
                <c:pt idx="759">
                  <c:v>42636</c:v>
                </c:pt>
                <c:pt idx="760">
                  <c:v>42639</c:v>
                </c:pt>
                <c:pt idx="761">
                  <c:v>42640</c:v>
                </c:pt>
                <c:pt idx="762">
                  <c:v>42641</c:v>
                </c:pt>
                <c:pt idx="763">
                  <c:v>42642</c:v>
                </c:pt>
                <c:pt idx="764">
                  <c:v>42643</c:v>
                </c:pt>
                <c:pt idx="765">
                  <c:v>42646</c:v>
                </c:pt>
                <c:pt idx="766">
                  <c:v>42647</c:v>
                </c:pt>
                <c:pt idx="767">
                  <c:v>42648</c:v>
                </c:pt>
                <c:pt idx="768">
                  <c:v>42649</c:v>
                </c:pt>
                <c:pt idx="769">
                  <c:v>42650</c:v>
                </c:pt>
                <c:pt idx="770">
                  <c:v>42653</c:v>
                </c:pt>
                <c:pt idx="771">
                  <c:v>42654</c:v>
                </c:pt>
                <c:pt idx="772">
                  <c:v>42655</c:v>
                </c:pt>
                <c:pt idx="773">
                  <c:v>42656</c:v>
                </c:pt>
                <c:pt idx="774">
                  <c:v>42657</c:v>
                </c:pt>
                <c:pt idx="775">
                  <c:v>42660</c:v>
                </c:pt>
                <c:pt idx="776">
                  <c:v>42661</c:v>
                </c:pt>
                <c:pt idx="777">
                  <c:v>42662</c:v>
                </c:pt>
                <c:pt idx="778">
                  <c:v>42663</c:v>
                </c:pt>
                <c:pt idx="779">
                  <c:v>42664</c:v>
                </c:pt>
                <c:pt idx="780">
                  <c:v>42667</c:v>
                </c:pt>
                <c:pt idx="781">
                  <c:v>42668</c:v>
                </c:pt>
                <c:pt idx="782">
                  <c:v>42669</c:v>
                </c:pt>
                <c:pt idx="783">
                  <c:v>42670</c:v>
                </c:pt>
                <c:pt idx="784">
                  <c:v>42671</c:v>
                </c:pt>
                <c:pt idx="785">
                  <c:v>42674</c:v>
                </c:pt>
                <c:pt idx="786">
                  <c:v>42675</c:v>
                </c:pt>
                <c:pt idx="787">
                  <c:v>42676</c:v>
                </c:pt>
                <c:pt idx="788">
                  <c:v>42677</c:v>
                </c:pt>
                <c:pt idx="789">
                  <c:v>42678</c:v>
                </c:pt>
                <c:pt idx="790">
                  <c:v>42681</c:v>
                </c:pt>
                <c:pt idx="791">
                  <c:v>42682</c:v>
                </c:pt>
                <c:pt idx="792">
                  <c:v>42683</c:v>
                </c:pt>
                <c:pt idx="793">
                  <c:v>42684</c:v>
                </c:pt>
                <c:pt idx="794">
                  <c:v>42685</c:v>
                </c:pt>
                <c:pt idx="795">
                  <c:v>42688</c:v>
                </c:pt>
                <c:pt idx="796">
                  <c:v>42689</c:v>
                </c:pt>
                <c:pt idx="797">
                  <c:v>42690</c:v>
                </c:pt>
                <c:pt idx="798">
                  <c:v>42691</c:v>
                </c:pt>
                <c:pt idx="799">
                  <c:v>42692</c:v>
                </c:pt>
                <c:pt idx="800">
                  <c:v>42695</c:v>
                </c:pt>
                <c:pt idx="801">
                  <c:v>42696</c:v>
                </c:pt>
                <c:pt idx="802">
                  <c:v>42697</c:v>
                </c:pt>
                <c:pt idx="803">
                  <c:v>42699</c:v>
                </c:pt>
                <c:pt idx="804">
                  <c:v>42702</c:v>
                </c:pt>
                <c:pt idx="805">
                  <c:v>42703</c:v>
                </c:pt>
                <c:pt idx="806">
                  <c:v>42704</c:v>
                </c:pt>
                <c:pt idx="807">
                  <c:v>42705</c:v>
                </c:pt>
                <c:pt idx="808">
                  <c:v>42706</c:v>
                </c:pt>
                <c:pt idx="809">
                  <c:v>42709</c:v>
                </c:pt>
                <c:pt idx="810">
                  <c:v>42710</c:v>
                </c:pt>
                <c:pt idx="811">
                  <c:v>42711</c:v>
                </c:pt>
                <c:pt idx="812">
                  <c:v>42712</c:v>
                </c:pt>
                <c:pt idx="813">
                  <c:v>42713</c:v>
                </c:pt>
                <c:pt idx="814">
                  <c:v>42716</c:v>
                </c:pt>
                <c:pt idx="815">
                  <c:v>42717</c:v>
                </c:pt>
                <c:pt idx="816">
                  <c:v>42718</c:v>
                </c:pt>
                <c:pt idx="817">
                  <c:v>42719</c:v>
                </c:pt>
                <c:pt idx="818">
                  <c:v>42720</c:v>
                </c:pt>
                <c:pt idx="819">
                  <c:v>42723</c:v>
                </c:pt>
                <c:pt idx="820">
                  <c:v>42724</c:v>
                </c:pt>
                <c:pt idx="821">
                  <c:v>42725</c:v>
                </c:pt>
                <c:pt idx="822">
                  <c:v>42726</c:v>
                </c:pt>
                <c:pt idx="823">
                  <c:v>42727</c:v>
                </c:pt>
                <c:pt idx="824">
                  <c:v>42731</c:v>
                </c:pt>
                <c:pt idx="825">
                  <c:v>42732</c:v>
                </c:pt>
                <c:pt idx="826">
                  <c:v>42733</c:v>
                </c:pt>
                <c:pt idx="827">
                  <c:v>42734</c:v>
                </c:pt>
                <c:pt idx="828">
                  <c:v>42738</c:v>
                </c:pt>
                <c:pt idx="829">
                  <c:v>42739</c:v>
                </c:pt>
                <c:pt idx="830">
                  <c:v>42740</c:v>
                </c:pt>
                <c:pt idx="831">
                  <c:v>42741</c:v>
                </c:pt>
                <c:pt idx="832">
                  <c:v>42744</c:v>
                </c:pt>
                <c:pt idx="833">
                  <c:v>42745</c:v>
                </c:pt>
                <c:pt idx="834">
                  <c:v>42746</c:v>
                </c:pt>
                <c:pt idx="835">
                  <c:v>42747</c:v>
                </c:pt>
                <c:pt idx="836">
                  <c:v>42748</c:v>
                </c:pt>
                <c:pt idx="837">
                  <c:v>42752</c:v>
                </c:pt>
                <c:pt idx="838">
                  <c:v>42753</c:v>
                </c:pt>
                <c:pt idx="839">
                  <c:v>42754</c:v>
                </c:pt>
                <c:pt idx="840">
                  <c:v>42755</c:v>
                </c:pt>
                <c:pt idx="841">
                  <c:v>42758</c:v>
                </c:pt>
                <c:pt idx="842">
                  <c:v>42759</c:v>
                </c:pt>
                <c:pt idx="843">
                  <c:v>42760</c:v>
                </c:pt>
                <c:pt idx="844">
                  <c:v>42761</c:v>
                </c:pt>
                <c:pt idx="845">
                  <c:v>42762</c:v>
                </c:pt>
                <c:pt idx="846">
                  <c:v>42765</c:v>
                </c:pt>
                <c:pt idx="847">
                  <c:v>42766</c:v>
                </c:pt>
                <c:pt idx="848">
                  <c:v>42767</c:v>
                </c:pt>
                <c:pt idx="849">
                  <c:v>42768</c:v>
                </c:pt>
                <c:pt idx="850">
                  <c:v>42769</c:v>
                </c:pt>
                <c:pt idx="851">
                  <c:v>42772</c:v>
                </c:pt>
                <c:pt idx="852">
                  <c:v>42773</c:v>
                </c:pt>
                <c:pt idx="853">
                  <c:v>42774</c:v>
                </c:pt>
                <c:pt idx="854">
                  <c:v>42775</c:v>
                </c:pt>
                <c:pt idx="855">
                  <c:v>42776</c:v>
                </c:pt>
                <c:pt idx="856">
                  <c:v>42779</c:v>
                </c:pt>
                <c:pt idx="857">
                  <c:v>42780</c:v>
                </c:pt>
                <c:pt idx="858">
                  <c:v>42781</c:v>
                </c:pt>
                <c:pt idx="859">
                  <c:v>42782</c:v>
                </c:pt>
                <c:pt idx="860">
                  <c:v>42783</c:v>
                </c:pt>
                <c:pt idx="861">
                  <c:v>42787</c:v>
                </c:pt>
                <c:pt idx="862">
                  <c:v>42788</c:v>
                </c:pt>
                <c:pt idx="863">
                  <c:v>42789</c:v>
                </c:pt>
                <c:pt idx="864">
                  <c:v>42790</c:v>
                </c:pt>
                <c:pt idx="865">
                  <c:v>42793</c:v>
                </c:pt>
                <c:pt idx="866">
                  <c:v>42794</c:v>
                </c:pt>
                <c:pt idx="867">
                  <c:v>42795</c:v>
                </c:pt>
                <c:pt idx="868">
                  <c:v>42796</c:v>
                </c:pt>
                <c:pt idx="869">
                  <c:v>42797</c:v>
                </c:pt>
                <c:pt idx="870">
                  <c:v>42800</c:v>
                </c:pt>
                <c:pt idx="871">
                  <c:v>42801</c:v>
                </c:pt>
                <c:pt idx="872">
                  <c:v>42802</c:v>
                </c:pt>
                <c:pt idx="873">
                  <c:v>42803</c:v>
                </c:pt>
                <c:pt idx="874">
                  <c:v>42804</c:v>
                </c:pt>
                <c:pt idx="875">
                  <c:v>42807</c:v>
                </c:pt>
                <c:pt idx="876">
                  <c:v>42808</c:v>
                </c:pt>
                <c:pt idx="877">
                  <c:v>42809</c:v>
                </c:pt>
                <c:pt idx="878">
                  <c:v>42810</c:v>
                </c:pt>
                <c:pt idx="879">
                  <c:v>42811</c:v>
                </c:pt>
                <c:pt idx="880">
                  <c:v>42814</c:v>
                </c:pt>
                <c:pt idx="881">
                  <c:v>42815</c:v>
                </c:pt>
                <c:pt idx="882">
                  <c:v>42816</c:v>
                </c:pt>
                <c:pt idx="883">
                  <c:v>42817</c:v>
                </c:pt>
                <c:pt idx="884">
                  <c:v>42818</c:v>
                </c:pt>
                <c:pt idx="885">
                  <c:v>42821</c:v>
                </c:pt>
                <c:pt idx="886">
                  <c:v>42822</c:v>
                </c:pt>
                <c:pt idx="887">
                  <c:v>42823</c:v>
                </c:pt>
                <c:pt idx="888">
                  <c:v>42824</c:v>
                </c:pt>
                <c:pt idx="889">
                  <c:v>42825</c:v>
                </c:pt>
                <c:pt idx="890">
                  <c:v>42828</c:v>
                </c:pt>
                <c:pt idx="891">
                  <c:v>42829</c:v>
                </c:pt>
                <c:pt idx="892">
                  <c:v>42830</c:v>
                </c:pt>
                <c:pt idx="893">
                  <c:v>42831</c:v>
                </c:pt>
                <c:pt idx="894">
                  <c:v>42832</c:v>
                </c:pt>
                <c:pt idx="895">
                  <c:v>42835</c:v>
                </c:pt>
                <c:pt idx="896">
                  <c:v>42836</c:v>
                </c:pt>
                <c:pt idx="897">
                  <c:v>42837</c:v>
                </c:pt>
                <c:pt idx="898">
                  <c:v>42838</c:v>
                </c:pt>
                <c:pt idx="899">
                  <c:v>42842</c:v>
                </c:pt>
                <c:pt idx="900">
                  <c:v>42843</c:v>
                </c:pt>
                <c:pt idx="901">
                  <c:v>42844</c:v>
                </c:pt>
                <c:pt idx="902">
                  <c:v>42845</c:v>
                </c:pt>
                <c:pt idx="903">
                  <c:v>42846</c:v>
                </c:pt>
                <c:pt idx="904">
                  <c:v>42849</c:v>
                </c:pt>
                <c:pt idx="905">
                  <c:v>42850</c:v>
                </c:pt>
                <c:pt idx="906">
                  <c:v>42851</c:v>
                </c:pt>
                <c:pt idx="907">
                  <c:v>42852</c:v>
                </c:pt>
                <c:pt idx="908">
                  <c:v>42853</c:v>
                </c:pt>
                <c:pt idx="909">
                  <c:v>42856</c:v>
                </c:pt>
                <c:pt idx="910">
                  <c:v>42857</c:v>
                </c:pt>
                <c:pt idx="911">
                  <c:v>42858</c:v>
                </c:pt>
                <c:pt idx="912">
                  <c:v>42859</c:v>
                </c:pt>
                <c:pt idx="913">
                  <c:v>42860</c:v>
                </c:pt>
                <c:pt idx="914">
                  <c:v>42863</c:v>
                </c:pt>
                <c:pt idx="915">
                  <c:v>42864</c:v>
                </c:pt>
                <c:pt idx="916">
                  <c:v>42865</c:v>
                </c:pt>
                <c:pt idx="917">
                  <c:v>42866</c:v>
                </c:pt>
                <c:pt idx="918">
                  <c:v>42867</c:v>
                </c:pt>
                <c:pt idx="919">
                  <c:v>42870</c:v>
                </c:pt>
                <c:pt idx="920">
                  <c:v>42871</c:v>
                </c:pt>
                <c:pt idx="921">
                  <c:v>42872</c:v>
                </c:pt>
                <c:pt idx="922">
                  <c:v>42873</c:v>
                </c:pt>
                <c:pt idx="923">
                  <c:v>42874</c:v>
                </c:pt>
                <c:pt idx="924">
                  <c:v>42877</c:v>
                </c:pt>
                <c:pt idx="925">
                  <c:v>42878</c:v>
                </c:pt>
                <c:pt idx="926">
                  <c:v>42879</c:v>
                </c:pt>
                <c:pt idx="927">
                  <c:v>42880</c:v>
                </c:pt>
                <c:pt idx="928">
                  <c:v>42881</c:v>
                </c:pt>
                <c:pt idx="929">
                  <c:v>42885</c:v>
                </c:pt>
                <c:pt idx="930">
                  <c:v>42886</c:v>
                </c:pt>
                <c:pt idx="931">
                  <c:v>42887</c:v>
                </c:pt>
                <c:pt idx="932">
                  <c:v>42888</c:v>
                </c:pt>
                <c:pt idx="933">
                  <c:v>42891</c:v>
                </c:pt>
                <c:pt idx="934">
                  <c:v>42892</c:v>
                </c:pt>
                <c:pt idx="935">
                  <c:v>42893</c:v>
                </c:pt>
                <c:pt idx="936">
                  <c:v>42894</c:v>
                </c:pt>
                <c:pt idx="937">
                  <c:v>42895</c:v>
                </c:pt>
                <c:pt idx="938">
                  <c:v>42898</c:v>
                </c:pt>
                <c:pt idx="939">
                  <c:v>42899</c:v>
                </c:pt>
                <c:pt idx="940">
                  <c:v>42900</c:v>
                </c:pt>
                <c:pt idx="941">
                  <c:v>42901</c:v>
                </c:pt>
                <c:pt idx="942">
                  <c:v>42902</c:v>
                </c:pt>
                <c:pt idx="943">
                  <c:v>42905</c:v>
                </c:pt>
                <c:pt idx="944">
                  <c:v>42906</c:v>
                </c:pt>
                <c:pt idx="945">
                  <c:v>42907</c:v>
                </c:pt>
                <c:pt idx="946">
                  <c:v>42908</c:v>
                </c:pt>
                <c:pt idx="947">
                  <c:v>42909</c:v>
                </c:pt>
                <c:pt idx="948">
                  <c:v>42912</c:v>
                </c:pt>
                <c:pt idx="949">
                  <c:v>42913</c:v>
                </c:pt>
                <c:pt idx="950">
                  <c:v>42914</c:v>
                </c:pt>
                <c:pt idx="951">
                  <c:v>42915</c:v>
                </c:pt>
                <c:pt idx="952">
                  <c:v>42916</c:v>
                </c:pt>
                <c:pt idx="953">
                  <c:v>42919</c:v>
                </c:pt>
                <c:pt idx="954">
                  <c:v>42921</c:v>
                </c:pt>
                <c:pt idx="955">
                  <c:v>42922</c:v>
                </c:pt>
                <c:pt idx="956">
                  <c:v>42923</c:v>
                </c:pt>
                <c:pt idx="957">
                  <c:v>42926</c:v>
                </c:pt>
                <c:pt idx="958">
                  <c:v>42927</c:v>
                </c:pt>
                <c:pt idx="959">
                  <c:v>42928</c:v>
                </c:pt>
                <c:pt idx="960">
                  <c:v>42929</c:v>
                </c:pt>
                <c:pt idx="961">
                  <c:v>42930</c:v>
                </c:pt>
                <c:pt idx="962">
                  <c:v>42933</c:v>
                </c:pt>
                <c:pt idx="963">
                  <c:v>42934</c:v>
                </c:pt>
                <c:pt idx="964">
                  <c:v>42935</c:v>
                </c:pt>
                <c:pt idx="965">
                  <c:v>42936</c:v>
                </c:pt>
                <c:pt idx="966">
                  <c:v>42937</c:v>
                </c:pt>
                <c:pt idx="967">
                  <c:v>42940</c:v>
                </c:pt>
                <c:pt idx="968">
                  <c:v>42941</c:v>
                </c:pt>
                <c:pt idx="969">
                  <c:v>42942</c:v>
                </c:pt>
                <c:pt idx="970">
                  <c:v>42943</c:v>
                </c:pt>
                <c:pt idx="971">
                  <c:v>42944</c:v>
                </c:pt>
                <c:pt idx="972">
                  <c:v>42947</c:v>
                </c:pt>
                <c:pt idx="973">
                  <c:v>42948</c:v>
                </c:pt>
                <c:pt idx="974">
                  <c:v>42949</c:v>
                </c:pt>
                <c:pt idx="975">
                  <c:v>42950</c:v>
                </c:pt>
                <c:pt idx="976">
                  <c:v>42951</c:v>
                </c:pt>
                <c:pt idx="977">
                  <c:v>42954</c:v>
                </c:pt>
                <c:pt idx="978">
                  <c:v>42955</c:v>
                </c:pt>
                <c:pt idx="979">
                  <c:v>42956</c:v>
                </c:pt>
                <c:pt idx="980">
                  <c:v>42957</c:v>
                </c:pt>
                <c:pt idx="981">
                  <c:v>42958</c:v>
                </c:pt>
                <c:pt idx="982">
                  <c:v>42961</c:v>
                </c:pt>
                <c:pt idx="983">
                  <c:v>42962</c:v>
                </c:pt>
                <c:pt idx="984">
                  <c:v>42963</c:v>
                </c:pt>
                <c:pt idx="985">
                  <c:v>42964</c:v>
                </c:pt>
                <c:pt idx="986">
                  <c:v>42965</c:v>
                </c:pt>
                <c:pt idx="987">
                  <c:v>42968</c:v>
                </c:pt>
                <c:pt idx="988">
                  <c:v>42969</c:v>
                </c:pt>
                <c:pt idx="989">
                  <c:v>42970</c:v>
                </c:pt>
                <c:pt idx="990">
                  <c:v>42971</c:v>
                </c:pt>
                <c:pt idx="991">
                  <c:v>42972</c:v>
                </c:pt>
                <c:pt idx="992">
                  <c:v>42975</c:v>
                </c:pt>
                <c:pt idx="993">
                  <c:v>42976</c:v>
                </c:pt>
                <c:pt idx="994">
                  <c:v>42977</c:v>
                </c:pt>
                <c:pt idx="995">
                  <c:v>42978</c:v>
                </c:pt>
                <c:pt idx="996">
                  <c:v>42979</c:v>
                </c:pt>
                <c:pt idx="997">
                  <c:v>42983</c:v>
                </c:pt>
                <c:pt idx="998">
                  <c:v>42984</c:v>
                </c:pt>
                <c:pt idx="999">
                  <c:v>42985</c:v>
                </c:pt>
                <c:pt idx="1000">
                  <c:v>42986</c:v>
                </c:pt>
                <c:pt idx="1001">
                  <c:v>42989</c:v>
                </c:pt>
                <c:pt idx="1002">
                  <c:v>42990</c:v>
                </c:pt>
                <c:pt idx="1003">
                  <c:v>42991</c:v>
                </c:pt>
                <c:pt idx="1004">
                  <c:v>42992</c:v>
                </c:pt>
                <c:pt idx="1005">
                  <c:v>42993</c:v>
                </c:pt>
                <c:pt idx="1006">
                  <c:v>42996</c:v>
                </c:pt>
                <c:pt idx="1007">
                  <c:v>42997</c:v>
                </c:pt>
                <c:pt idx="1008">
                  <c:v>42998</c:v>
                </c:pt>
                <c:pt idx="1009">
                  <c:v>42999</c:v>
                </c:pt>
                <c:pt idx="1010">
                  <c:v>43000</c:v>
                </c:pt>
                <c:pt idx="1011">
                  <c:v>43003</c:v>
                </c:pt>
                <c:pt idx="1012">
                  <c:v>43004</c:v>
                </c:pt>
                <c:pt idx="1013">
                  <c:v>43005</c:v>
                </c:pt>
                <c:pt idx="1014">
                  <c:v>43006</c:v>
                </c:pt>
                <c:pt idx="1015">
                  <c:v>43007</c:v>
                </c:pt>
                <c:pt idx="1016">
                  <c:v>43010</c:v>
                </c:pt>
                <c:pt idx="1017">
                  <c:v>43011</c:v>
                </c:pt>
                <c:pt idx="1018">
                  <c:v>43012</c:v>
                </c:pt>
                <c:pt idx="1019">
                  <c:v>43013</c:v>
                </c:pt>
                <c:pt idx="1020">
                  <c:v>43014</c:v>
                </c:pt>
                <c:pt idx="1021">
                  <c:v>43017</c:v>
                </c:pt>
                <c:pt idx="1022">
                  <c:v>43018</c:v>
                </c:pt>
                <c:pt idx="1023">
                  <c:v>43019</c:v>
                </c:pt>
                <c:pt idx="1024">
                  <c:v>43020</c:v>
                </c:pt>
                <c:pt idx="1025">
                  <c:v>43021</c:v>
                </c:pt>
                <c:pt idx="1026">
                  <c:v>43024</c:v>
                </c:pt>
                <c:pt idx="1027">
                  <c:v>43025</c:v>
                </c:pt>
                <c:pt idx="1028">
                  <c:v>43026</c:v>
                </c:pt>
                <c:pt idx="1029">
                  <c:v>43027</c:v>
                </c:pt>
                <c:pt idx="1030">
                  <c:v>43028</c:v>
                </c:pt>
                <c:pt idx="1031">
                  <c:v>43031</c:v>
                </c:pt>
                <c:pt idx="1032">
                  <c:v>43032</c:v>
                </c:pt>
                <c:pt idx="1033">
                  <c:v>43033</c:v>
                </c:pt>
                <c:pt idx="1034">
                  <c:v>43034</c:v>
                </c:pt>
                <c:pt idx="1035">
                  <c:v>43035</c:v>
                </c:pt>
                <c:pt idx="1036">
                  <c:v>43038</c:v>
                </c:pt>
                <c:pt idx="1037">
                  <c:v>43039</c:v>
                </c:pt>
                <c:pt idx="1038">
                  <c:v>43040</c:v>
                </c:pt>
                <c:pt idx="1039">
                  <c:v>43041</c:v>
                </c:pt>
                <c:pt idx="1040">
                  <c:v>43042</c:v>
                </c:pt>
                <c:pt idx="1041">
                  <c:v>43045</c:v>
                </c:pt>
                <c:pt idx="1042">
                  <c:v>43046</c:v>
                </c:pt>
                <c:pt idx="1043">
                  <c:v>43047</c:v>
                </c:pt>
                <c:pt idx="1044">
                  <c:v>43048</c:v>
                </c:pt>
                <c:pt idx="1045">
                  <c:v>43049</c:v>
                </c:pt>
                <c:pt idx="1046">
                  <c:v>43052</c:v>
                </c:pt>
                <c:pt idx="1047">
                  <c:v>43053</c:v>
                </c:pt>
                <c:pt idx="1048">
                  <c:v>43054</c:v>
                </c:pt>
                <c:pt idx="1049">
                  <c:v>43055</c:v>
                </c:pt>
                <c:pt idx="1050">
                  <c:v>43056</c:v>
                </c:pt>
                <c:pt idx="1051">
                  <c:v>43059</c:v>
                </c:pt>
                <c:pt idx="1052">
                  <c:v>43060</c:v>
                </c:pt>
                <c:pt idx="1053">
                  <c:v>43061</c:v>
                </c:pt>
                <c:pt idx="1054">
                  <c:v>43063</c:v>
                </c:pt>
                <c:pt idx="1055">
                  <c:v>43066</c:v>
                </c:pt>
                <c:pt idx="1056">
                  <c:v>43067</c:v>
                </c:pt>
                <c:pt idx="1057">
                  <c:v>43068</c:v>
                </c:pt>
                <c:pt idx="1058">
                  <c:v>43069</c:v>
                </c:pt>
                <c:pt idx="1059">
                  <c:v>43070</c:v>
                </c:pt>
                <c:pt idx="1060">
                  <c:v>43073</c:v>
                </c:pt>
                <c:pt idx="1061">
                  <c:v>43074</c:v>
                </c:pt>
                <c:pt idx="1062">
                  <c:v>43075</c:v>
                </c:pt>
                <c:pt idx="1063">
                  <c:v>43076</c:v>
                </c:pt>
                <c:pt idx="1064">
                  <c:v>43077</c:v>
                </c:pt>
                <c:pt idx="1065">
                  <c:v>43080</c:v>
                </c:pt>
                <c:pt idx="1066">
                  <c:v>43081</c:v>
                </c:pt>
                <c:pt idx="1067">
                  <c:v>43082</c:v>
                </c:pt>
                <c:pt idx="1068">
                  <c:v>43083</c:v>
                </c:pt>
                <c:pt idx="1069">
                  <c:v>43084</c:v>
                </c:pt>
                <c:pt idx="1070">
                  <c:v>43087</c:v>
                </c:pt>
                <c:pt idx="1071">
                  <c:v>43088</c:v>
                </c:pt>
                <c:pt idx="1072">
                  <c:v>43089</c:v>
                </c:pt>
                <c:pt idx="1073">
                  <c:v>43090</c:v>
                </c:pt>
                <c:pt idx="1074">
                  <c:v>43091</c:v>
                </c:pt>
                <c:pt idx="1075">
                  <c:v>43095</c:v>
                </c:pt>
                <c:pt idx="1076">
                  <c:v>43096</c:v>
                </c:pt>
                <c:pt idx="1077">
                  <c:v>43097</c:v>
                </c:pt>
                <c:pt idx="1078">
                  <c:v>43098</c:v>
                </c:pt>
                <c:pt idx="1079">
                  <c:v>43102</c:v>
                </c:pt>
                <c:pt idx="1080">
                  <c:v>43103</c:v>
                </c:pt>
                <c:pt idx="1081">
                  <c:v>43104</c:v>
                </c:pt>
                <c:pt idx="1082">
                  <c:v>43105</c:v>
                </c:pt>
                <c:pt idx="1083">
                  <c:v>43108</c:v>
                </c:pt>
                <c:pt idx="1084">
                  <c:v>43109</c:v>
                </c:pt>
                <c:pt idx="1085">
                  <c:v>43110</c:v>
                </c:pt>
                <c:pt idx="1086">
                  <c:v>43111</c:v>
                </c:pt>
                <c:pt idx="1087">
                  <c:v>43112</c:v>
                </c:pt>
                <c:pt idx="1088">
                  <c:v>43116</c:v>
                </c:pt>
                <c:pt idx="1089">
                  <c:v>43117</c:v>
                </c:pt>
                <c:pt idx="1090">
                  <c:v>43118</c:v>
                </c:pt>
                <c:pt idx="1091">
                  <c:v>43119</c:v>
                </c:pt>
                <c:pt idx="1092">
                  <c:v>43122</c:v>
                </c:pt>
                <c:pt idx="1093">
                  <c:v>43123</c:v>
                </c:pt>
                <c:pt idx="1094">
                  <c:v>43124</c:v>
                </c:pt>
                <c:pt idx="1095">
                  <c:v>43125</c:v>
                </c:pt>
                <c:pt idx="1096">
                  <c:v>43126</c:v>
                </c:pt>
                <c:pt idx="1097">
                  <c:v>43129</c:v>
                </c:pt>
                <c:pt idx="1098">
                  <c:v>43130</c:v>
                </c:pt>
                <c:pt idx="1099">
                  <c:v>43131</c:v>
                </c:pt>
                <c:pt idx="1100">
                  <c:v>43132</c:v>
                </c:pt>
                <c:pt idx="1101">
                  <c:v>43133</c:v>
                </c:pt>
                <c:pt idx="1102">
                  <c:v>43136</c:v>
                </c:pt>
                <c:pt idx="1103">
                  <c:v>43137</c:v>
                </c:pt>
                <c:pt idx="1104">
                  <c:v>43138</c:v>
                </c:pt>
                <c:pt idx="1105">
                  <c:v>43139</c:v>
                </c:pt>
                <c:pt idx="1106">
                  <c:v>43140</c:v>
                </c:pt>
                <c:pt idx="1107">
                  <c:v>43143</c:v>
                </c:pt>
                <c:pt idx="1108">
                  <c:v>43144</c:v>
                </c:pt>
                <c:pt idx="1109">
                  <c:v>43145</c:v>
                </c:pt>
                <c:pt idx="1110">
                  <c:v>43146</c:v>
                </c:pt>
                <c:pt idx="1111">
                  <c:v>43147</c:v>
                </c:pt>
                <c:pt idx="1112">
                  <c:v>43151</c:v>
                </c:pt>
                <c:pt idx="1113">
                  <c:v>43152</c:v>
                </c:pt>
                <c:pt idx="1114">
                  <c:v>43153</c:v>
                </c:pt>
                <c:pt idx="1115">
                  <c:v>43154</c:v>
                </c:pt>
                <c:pt idx="1116">
                  <c:v>43157</c:v>
                </c:pt>
                <c:pt idx="1117">
                  <c:v>43158</c:v>
                </c:pt>
                <c:pt idx="1118">
                  <c:v>43159</c:v>
                </c:pt>
                <c:pt idx="1119">
                  <c:v>43160</c:v>
                </c:pt>
                <c:pt idx="1120">
                  <c:v>43161</c:v>
                </c:pt>
                <c:pt idx="1121">
                  <c:v>43164</c:v>
                </c:pt>
                <c:pt idx="1122">
                  <c:v>43165</c:v>
                </c:pt>
                <c:pt idx="1123">
                  <c:v>43166</c:v>
                </c:pt>
                <c:pt idx="1124">
                  <c:v>43167</c:v>
                </c:pt>
                <c:pt idx="1125">
                  <c:v>43168</c:v>
                </c:pt>
                <c:pt idx="1126">
                  <c:v>43171</c:v>
                </c:pt>
                <c:pt idx="1127">
                  <c:v>43172</c:v>
                </c:pt>
                <c:pt idx="1128">
                  <c:v>43173</c:v>
                </c:pt>
                <c:pt idx="1129">
                  <c:v>43174</c:v>
                </c:pt>
                <c:pt idx="1130">
                  <c:v>43175</c:v>
                </c:pt>
                <c:pt idx="1131">
                  <c:v>43178</c:v>
                </c:pt>
                <c:pt idx="1132">
                  <c:v>43179</c:v>
                </c:pt>
                <c:pt idx="1133">
                  <c:v>43180</c:v>
                </c:pt>
                <c:pt idx="1134">
                  <c:v>43181</c:v>
                </c:pt>
                <c:pt idx="1135">
                  <c:v>43182</c:v>
                </c:pt>
                <c:pt idx="1136">
                  <c:v>43185</c:v>
                </c:pt>
                <c:pt idx="1137">
                  <c:v>43186</c:v>
                </c:pt>
                <c:pt idx="1138">
                  <c:v>43187</c:v>
                </c:pt>
                <c:pt idx="1139">
                  <c:v>43188</c:v>
                </c:pt>
                <c:pt idx="1140">
                  <c:v>43192</c:v>
                </c:pt>
                <c:pt idx="1141">
                  <c:v>43193</c:v>
                </c:pt>
                <c:pt idx="1142">
                  <c:v>43194</c:v>
                </c:pt>
                <c:pt idx="1143">
                  <c:v>43195</c:v>
                </c:pt>
                <c:pt idx="1144">
                  <c:v>43196</c:v>
                </c:pt>
                <c:pt idx="1145">
                  <c:v>43199</c:v>
                </c:pt>
                <c:pt idx="1146">
                  <c:v>43200</c:v>
                </c:pt>
                <c:pt idx="1147">
                  <c:v>43201</c:v>
                </c:pt>
                <c:pt idx="1148">
                  <c:v>43202</c:v>
                </c:pt>
                <c:pt idx="1149">
                  <c:v>43203</c:v>
                </c:pt>
                <c:pt idx="1150">
                  <c:v>43206</c:v>
                </c:pt>
                <c:pt idx="1151">
                  <c:v>43207</c:v>
                </c:pt>
                <c:pt idx="1152">
                  <c:v>43208</c:v>
                </c:pt>
                <c:pt idx="1153">
                  <c:v>43209</c:v>
                </c:pt>
                <c:pt idx="1154">
                  <c:v>43210</c:v>
                </c:pt>
                <c:pt idx="1155">
                  <c:v>43213</c:v>
                </c:pt>
                <c:pt idx="1156">
                  <c:v>43214</c:v>
                </c:pt>
                <c:pt idx="1157">
                  <c:v>43215</c:v>
                </c:pt>
                <c:pt idx="1158">
                  <c:v>43216</c:v>
                </c:pt>
                <c:pt idx="1159">
                  <c:v>43217</c:v>
                </c:pt>
                <c:pt idx="1160">
                  <c:v>43220</c:v>
                </c:pt>
                <c:pt idx="1161">
                  <c:v>43221</c:v>
                </c:pt>
                <c:pt idx="1162">
                  <c:v>43222</c:v>
                </c:pt>
                <c:pt idx="1163">
                  <c:v>43223</c:v>
                </c:pt>
                <c:pt idx="1164">
                  <c:v>43224</c:v>
                </c:pt>
                <c:pt idx="1165">
                  <c:v>43227</c:v>
                </c:pt>
                <c:pt idx="1166">
                  <c:v>43228</c:v>
                </c:pt>
                <c:pt idx="1167">
                  <c:v>43229</c:v>
                </c:pt>
                <c:pt idx="1168">
                  <c:v>43230</c:v>
                </c:pt>
                <c:pt idx="1169">
                  <c:v>43231</c:v>
                </c:pt>
                <c:pt idx="1170">
                  <c:v>43234</c:v>
                </c:pt>
                <c:pt idx="1171">
                  <c:v>43235</c:v>
                </c:pt>
                <c:pt idx="1172">
                  <c:v>43236</c:v>
                </c:pt>
                <c:pt idx="1173">
                  <c:v>43237</c:v>
                </c:pt>
                <c:pt idx="1174">
                  <c:v>43238</c:v>
                </c:pt>
                <c:pt idx="1175">
                  <c:v>43241</c:v>
                </c:pt>
                <c:pt idx="1176">
                  <c:v>43242</c:v>
                </c:pt>
                <c:pt idx="1177">
                  <c:v>43243</c:v>
                </c:pt>
                <c:pt idx="1178">
                  <c:v>43244</c:v>
                </c:pt>
                <c:pt idx="1179">
                  <c:v>43245</c:v>
                </c:pt>
                <c:pt idx="1180">
                  <c:v>43249</c:v>
                </c:pt>
                <c:pt idx="1181">
                  <c:v>43250</c:v>
                </c:pt>
                <c:pt idx="1182">
                  <c:v>43251</c:v>
                </c:pt>
                <c:pt idx="1183">
                  <c:v>43252</c:v>
                </c:pt>
                <c:pt idx="1184">
                  <c:v>43255</c:v>
                </c:pt>
                <c:pt idx="1185">
                  <c:v>43256</c:v>
                </c:pt>
                <c:pt idx="1186">
                  <c:v>43257</c:v>
                </c:pt>
                <c:pt idx="1187">
                  <c:v>43258</c:v>
                </c:pt>
                <c:pt idx="1188">
                  <c:v>43259</c:v>
                </c:pt>
                <c:pt idx="1189">
                  <c:v>43262</c:v>
                </c:pt>
                <c:pt idx="1190">
                  <c:v>43263</c:v>
                </c:pt>
                <c:pt idx="1191">
                  <c:v>43264</c:v>
                </c:pt>
                <c:pt idx="1192">
                  <c:v>43265</c:v>
                </c:pt>
                <c:pt idx="1193">
                  <c:v>43266</c:v>
                </c:pt>
                <c:pt idx="1194">
                  <c:v>43269</c:v>
                </c:pt>
                <c:pt idx="1195">
                  <c:v>43270</c:v>
                </c:pt>
                <c:pt idx="1196">
                  <c:v>43271</c:v>
                </c:pt>
                <c:pt idx="1197">
                  <c:v>43272</c:v>
                </c:pt>
                <c:pt idx="1198">
                  <c:v>43273</c:v>
                </c:pt>
                <c:pt idx="1199">
                  <c:v>43276</c:v>
                </c:pt>
                <c:pt idx="1200">
                  <c:v>43277</c:v>
                </c:pt>
                <c:pt idx="1201">
                  <c:v>43278</c:v>
                </c:pt>
                <c:pt idx="1202">
                  <c:v>43279</c:v>
                </c:pt>
                <c:pt idx="1203">
                  <c:v>43280</c:v>
                </c:pt>
                <c:pt idx="1204">
                  <c:v>43283</c:v>
                </c:pt>
                <c:pt idx="1205">
                  <c:v>43284</c:v>
                </c:pt>
                <c:pt idx="1206">
                  <c:v>43286</c:v>
                </c:pt>
                <c:pt idx="1207">
                  <c:v>43287</c:v>
                </c:pt>
                <c:pt idx="1208">
                  <c:v>43290</c:v>
                </c:pt>
                <c:pt idx="1209">
                  <c:v>43291</c:v>
                </c:pt>
                <c:pt idx="1210">
                  <c:v>43292</c:v>
                </c:pt>
                <c:pt idx="1211">
                  <c:v>43293</c:v>
                </c:pt>
                <c:pt idx="1212">
                  <c:v>43294</c:v>
                </c:pt>
                <c:pt idx="1213">
                  <c:v>43297</c:v>
                </c:pt>
                <c:pt idx="1214">
                  <c:v>43298</c:v>
                </c:pt>
                <c:pt idx="1215">
                  <c:v>43299</c:v>
                </c:pt>
                <c:pt idx="1216">
                  <c:v>43300</c:v>
                </c:pt>
                <c:pt idx="1217">
                  <c:v>43301</c:v>
                </c:pt>
                <c:pt idx="1218">
                  <c:v>43304</c:v>
                </c:pt>
                <c:pt idx="1219">
                  <c:v>43305</c:v>
                </c:pt>
                <c:pt idx="1220">
                  <c:v>43306</c:v>
                </c:pt>
                <c:pt idx="1221">
                  <c:v>43307</c:v>
                </c:pt>
                <c:pt idx="1222">
                  <c:v>43308</c:v>
                </c:pt>
                <c:pt idx="1223">
                  <c:v>43311</c:v>
                </c:pt>
                <c:pt idx="1224">
                  <c:v>43312</c:v>
                </c:pt>
                <c:pt idx="1225">
                  <c:v>43313</c:v>
                </c:pt>
                <c:pt idx="1226">
                  <c:v>43314</c:v>
                </c:pt>
                <c:pt idx="1227">
                  <c:v>43315</c:v>
                </c:pt>
                <c:pt idx="1228">
                  <c:v>43318</c:v>
                </c:pt>
                <c:pt idx="1229">
                  <c:v>43319</c:v>
                </c:pt>
                <c:pt idx="1230">
                  <c:v>43320</c:v>
                </c:pt>
                <c:pt idx="1231">
                  <c:v>43321</c:v>
                </c:pt>
                <c:pt idx="1232">
                  <c:v>43322</c:v>
                </c:pt>
                <c:pt idx="1233">
                  <c:v>43325</c:v>
                </c:pt>
                <c:pt idx="1234">
                  <c:v>43326</c:v>
                </c:pt>
                <c:pt idx="1235">
                  <c:v>43327</c:v>
                </c:pt>
                <c:pt idx="1236">
                  <c:v>43328</c:v>
                </c:pt>
                <c:pt idx="1237">
                  <c:v>43329</c:v>
                </c:pt>
                <c:pt idx="1238">
                  <c:v>43332</c:v>
                </c:pt>
                <c:pt idx="1239">
                  <c:v>43333</c:v>
                </c:pt>
                <c:pt idx="1240">
                  <c:v>43334</c:v>
                </c:pt>
                <c:pt idx="1241">
                  <c:v>43335</c:v>
                </c:pt>
                <c:pt idx="1242">
                  <c:v>43336</c:v>
                </c:pt>
                <c:pt idx="1243">
                  <c:v>43339</c:v>
                </c:pt>
                <c:pt idx="1244">
                  <c:v>43340</c:v>
                </c:pt>
                <c:pt idx="1245">
                  <c:v>43341</c:v>
                </c:pt>
                <c:pt idx="1246">
                  <c:v>43342</c:v>
                </c:pt>
                <c:pt idx="1247">
                  <c:v>43343</c:v>
                </c:pt>
                <c:pt idx="1248">
                  <c:v>43347</c:v>
                </c:pt>
                <c:pt idx="1249">
                  <c:v>43348</c:v>
                </c:pt>
                <c:pt idx="1250">
                  <c:v>43349</c:v>
                </c:pt>
                <c:pt idx="1251">
                  <c:v>43350</c:v>
                </c:pt>
                <c:pt idx="1252">
                  <c:v>43353</c:v>
                </c:pt>
                <c:pt idx="1253">
                  <c:v>43354</c:v>
                </c:pt>
                <c:pt idx="1254">
                  <c:v>43355</c:v>
                </c:pt>
                <c:pt idx="1255">
                  <c:v>43356</c:v>
                </c:pt>
                <c:pt idx="1256">
                  <c:v>43357</c:v>
                </c:pt>
                <c:pt idx="1257">
                  <c:v>43360</c:v>
                </c:pt>
                <c:pt idx="1258">
                  <c:v>43361</c:v>
                </c:pt>
              </c:numCache>
            </c:numRef>
          </c:cat>
          <c:val>
            <c:numRef>
              <c:f>Charts!$D$4:$D$1262</c:f>
              <c:numCache>
                <c:formatCode>0.00</c:formatCode>
                <c:ptCount val="1259"/>
                <c:pt idx="0">
                  <c:v>75.250397000000007</c:v>
                </c:pt>
                <c:pt idx="1">
                  <c:v>74.118545999999995</c:v>
                </c:pt>
                <c:pt idx="2">
                  <c:v>74.286552</c:v>
                </c:pt>
                <c:pt idx="3">
                  <c:v>74.507621999999998</c:v>
                </c:pt>
                <c:pt idx="4">
                  <c:v>74.843643</c:v>
                </c:pt>
                <c:pt idx="5">
                  <c:v>73.909531000000001</c:v>
                </c:pt>
                <c:pt idx="6">
                  <c:v>73.277916000000005</c:v>
                </c:pt>
                <c:pt idx="7">
                  <c:v>72.406081999999998</c:v>
                </c:pt>
                <c:pt idx="8">
                  <c:v>73.144463000000002</c:v>
                </c:pt>
                <c:pt idx="9">
                  <c:v>73.215637000000001</c:v>
                </c:pt>
                <c:pt idx="10">
                  <c:v>73.028816000000006</c:v>
                </c:pt>
                <c:pt idx="11">
                  <c:v>73.438034000000002</c:v>
                </c:pt>
                <c:pt idx="12">
                  <c:v>73.357979</c:v>
                </c:pt>
                <c:pt idx="13">
                  <c:v>73.135566999999995</c:v>
                </c:pt>
                <c:pt idx="14">
                  <c:v>73.482521000000006</c:v>
                </c:pt>
                <c:pt idx="15">
                  <c:v>73.767189000000002</c:v>
                </c:pt>
                <c:pt idx="16">
                  <c:v>73.224525</c:v>
                </c:pt>
                <c:pt idx="17">
                  <c:v>73.927329999999998</c:v>
                </c:pt>
                <c:pt idx="18">
                  <c:v>73.268990000000002</c:v>
                </c:pt>
                <c:pt idx="19">
                  <c:v>73.811684</c:v>
                </c:pt>
                <c:pt idx="20">
                  <c:v>74.416625999999994</c:v>
                </c:pt>
                <c:pt idx="21">
                  <c:v>74.897011000000006</c:v>
                </c:pt>
                <c:pt idx="22">
                  <c:v>74.879219000000006</c:v>
                </c:pt>
                <c:pt idx="23">
                  <c:v>75.208382</c:v>
                </c:pt>
                <c:pt idx="24">
                  <c:v>74.799149</c:v>
                </c:pt>
                <c:pt idx="25">
                  <c:v>74.977074000000002</c:v>
                </c:pt>
                <c:pt idx="26">
                  <c:v>74.327674999999999</c:v>
                </c:pt>
                <c:pt idx="27">
                  <c:v>74.256500000000003</c:v>
                </c:pt>
                <c:pt idx="28">
                  <c:v>73.526984999999996</c:v>
                </c:pt>
                <c:pt idx="29">
                  <c:v>73.135566999999995</c:v>
                </c:pt>
                <c:pt idx="30">
                  <c:v>72.806426999999999</c:v>
                </c:pt>
                <c:pt idx="31">
                  <c:v>72.628471000000005</c:v>
                </c:pt>
                <c:pt idx="32">
                  <c:v>72.761932000000002</c:v>
                </c:pt>
                <c:pt idx="33">
                  <c:v>72.770827999999995</c:v>
                </c:pt>
                <c:pt idx="34">
                  <c:v>72.770827999999995</c:v>
                </c:pt>
                <c:pt idx="35">
                  <c:v>72.557311999999996</c:v>
                </c:pt>
                <c:pt idx="36">
                  <c:v>72.503951999999998</c:v>
                </c:pt>
                <c:pt idx="37">
                  <c:v>72.824196000000001</c:v>
                </c:pt>
                <c:pt idx="38">
                  <c:v>73.055496000000005</c:v>
                </c:pt>
                <c:pt idx="39">
                  <c:v>73.696021999999999</c:v>
                </c:pt>
                <c:pt idx="40">
                  <c:v>73.704926</c:v>
                </c:pt>
                <c:pt idx="41">
                  <c:v>73.687140999999997</c:v>
                </c:pt>
                <c:pt idx="42">
                  <c:v>74.425522000000001</c:v>
                </c:pt>
                <c:pt idx="43">
                  <c:v>73.669342</c:v>
                </c:pt>
                <c:pt idx="44">
                  <c:v>75.190582000000006</c:v>
                </c:pt>
                <c:pt idx="45">
                  <c:v>74.594550999999996</c:v>
                </c:pt>
                <c:pt idx="46">
                  <c:v>75.413002000000006</c:v>
                </c:pt>
                <c:pt idx="47">
                  <c:v>75.332932</c:v>
                </c:pt>
                <c:pt idx="48">
                  <c:v>74.585632000000004</c:v>
                </c:pt>
                <c:pt idx="49">
                  <c:v>74.550078999999997</c:v>
                </c:pt>
                <c:pt idx="50">
                  <c:v>74.941490000000002</c:v>
                </c:pt>
                <c:pt idx="51">
                  <c:v>74.612342999999996</c:v>
                </c:pt>
                <c:pt idx="52">
                  <c:v>73.580376000000001</c:v>
                </c:pt>
                <c:pt idx="53">
                  <c:v>75.955658</c:v>
                </c:pt>
                <c:pt idx="54">
                  <c:v>75.493065000000001</c:v>
                </c:pt>
                <c:pt idx="55">
                  <c:v>75.902282999999997</c:v>
                </c:pt>
                <c:pt idx="56">
                  <c:v>77.574759999999998</c:v>
                </c:pt>
                <c:pt idx="57">
                  <c:v>78.322036999999995</c:v>
                </c:pt>
                <c:pt idx="58">
                  <c:v>77.645927</c:v>
                </c:pt>
                <c:pt idx="59">
                  <c:v>77.254501000000005</c:v>
                </c:pt>
                <c:pt idx="60">
                  <c:v>77.556968999999995</c:v>
                </c:pt>
                <c:pt idx="61">
                  <c:v>79.060424999999995</c:v>
                </c:pt>
                <c:pt idx="62">
                  <c:v>78.553352000000004</c:v>
                </c:pt>
                <c:pt idx="63">
                  <c:v>79.540840000000003</c:v>
                </c:pt>
                <c:pt idx="64">
                  <c:v>79.540840000000003</c:v>
                </c:pt>
                <c:pt idx="65">
                  <c:v>80.136870999999999</c:v>
                </c:pt>
                <c:pt idx="66">
                  <c:v>80.635063000000002</c:v>
                </c:pt>
                <c:pt idx="67">
                  <c:v>80.830780000000004</c:v>
                </c:pt>
                <c:pt idx="68">
                  <c:v>81.062079999999995</c:v>
                </c:pt>
                <c:pt idx="69">
                  <c:v>81.142593000000005</c:v>
                </c:pt>
                <c:pt idx="70">
                  <c:v>81.249947000000006</c:v>
                </c:pt>
                <c:pt idx="71">
                  <c:v>81.706215</c:v>
                </c:pt>
                <c:pt idx="72">
                  <c:v>80.748947000000001</c:v>
                </c:pt>
                <c:pt idx="73">
                  <c:v>81.106773000000004</c:v>
                </c:pt>
                <c:pt idx="74">
                  <c:v>80.435828999999998</c:v>
                </c:pt>
                <c:pt idx="75">
                  <c:v>80.793685999999994</c:v>
                </c:pt>
                <c:pt idx="76">
                  <c:v>79.925910999999999</c:v>
                </c:pt>
                <c:pt idx="77">
                  <c:v>79.603836000000001</c:v>
                </c:pt>
                <c:pt idx="78">
                  <c:v>80.301642999999999</c:v>
                </c:pt>
                <c:pt idx="79">
                  <c:v>80.077979999999997</c:v>
                </c:pt>
                <c:pt idx="80">
                  <c:v>80.247962999999999</c:v>
                </c:pt>
                <c:pt idx="81">
                  <c:v>80.337440000000001</c:v>
                </c:pt>
                <c:pt idx="82">
                  <c:v>80.364272999999997</c:v>
                </c:pt>
                <c:pt idx="83">
                  <c:v>79.934837000000002</c:v>
                </c:pt>
                <c:pt idx="84">
                  <c:v>79.961685000000003</c:v>
                </c:pt>
                <c:pt idx="85">
                  <c:v>79.317565999999999</c:v>
                </c:pt>
                <c:pt idx="86">
                  <c:v>78.619743</c:v>
                </c:pt>
                <c:pt idx="87">
                  <c:v>76.535255000000006</c:v>
                </c:pt>
                <c:pt idx="88">
                  <c:v>76.946799999999996</c:v>
                </c:pt>
                <c:pt idx="89">
                  <c:v>77.465652000000006</c:v>
                </c:pt>
                <c:pt idx="90">
                  <c:v>76.875229000000004</c:v>
                </c:pt>
                <c:pt idx="91">
                  <c:v>77.456726000000003</c:v>
                </c:pt>
                <c:pt idx="92">
                  <c:v>76.902068999999997</c:v>
                </c:pt>
                <c:pt idx="93">
                  <c:v>75.846396999999996</c:v>
                </c:pt>
                <c:pt idx="94">
                  <c:v>76.141623999999993</c:v>
                </c:pt>
                <c:pt idx="95">
                  <c:v>75.774833999999998</c:v>
                </c:pt>
                <c:pt idx="96">
                  <c:v>76.427902000000003</c:v>
                </c:pt>
                <c:pt idx="97">
                  <c:v>77.438843000000006</c:v>
                </c:pt>
                <c:pt idx="98">
                  <c:v>78.154533000000001</c:v>
                </c:pt>
                <c:pt idx="99">
                  <c:v>78.243995999999996</c:v>
                </c:pt>
                <c:pt idx="100">
                  <c:v>77.743019000000004</c:v>
                </c:pt>
                <c:pt idx="101">
                  <c:v>76.803641999999996</c:v>
                </c:pt>
                <c:pt idx="102">
                  <c:v>76.794669999999996</c:v>
                </c:pt>
                <c:pt idx="103">
                  <c:v>76.132683</c:v>
                </c:pt>
                <c:pt idx="104">
                  <c:v>75.408043000000006</c:v>
                </c:pt>
                <c:pt idx="105">
                  <c:v>76.150574000000006</c:v>
                </c:pt>
                <c:pt idx="106">
                  <c:v>75.765877000000003</c:v>
                </c:pt>
                <c:pt idx="107">
                  <c:v>75.864304000000004</c:v>
                </c:pt>
                <c:pt idx="108">
                  <c:v>75.193329000000006</c:v>
                </c:pt>
                <c:pt idx="109">
                  <c:v>75.461699999999993</c:v>
                </c:pt>
                <c:pt idx="110">
                  <c:v>76.016388000000006</c:v>
                </c:pt>
                <c:pt idx="111">
                  <c:v>76.875229000000004</c:v>
                </c:pt>
                <c:pt idx="112">
                  <c:v>77.796691999999993</c:v>
                </c:pt>
                <c:pt idx="113">
                  <c:v>77.501450000000006</c:v>
                </c:pt>
                <c:pt idx="114">
                  <c:v>77.760895000000005</c:v>
                </c:pt>
                <c:pt idx="115">
                  <c:v>78.932877000000005</c:v>
                </c:pt>
                <c:pt idx="116">
                  <c:v>79.442786999999996</c:v>
                </c:pt>
                <c:pt idx="117">
                  <c:v>79.192307</c:v>
                </c:pt>
                <c:pt idx="118">
                  <c:v>79.720146</c:v>
                </c:pt>
                <c:pt idx="119">
                  <c:v>79.478583999999998</c:v>
                </c:pt>
                <c:pt idx="120">
                  <c:v>78.709198000000001</c:v>
                </c:pt>
                <c:pt idx="121">
                  <c:v>78.011391000000003</c:v>
                </c:pt>
                <c:pt idx="122">
                  <c:v>78.270827999999995</c:v>
                </c:pt>
                <c:pt idx="123">
                  <c:v>78.431861999999995</c:v>
                </c:pt>
                <c:pt idx="124">
                  <c:v>78.091910999999996</c:v>
                </c:pt>
                <c:pt idx="125">
                  <c:v>78.342415000000003</c:v>
                </c:pt>
                <c:pt idx="126">
                  <c:v>80.373192000000003</c:v>
                </c:pt>
                <c:pt idx="127">
                  <c:v>79.183357000000001</c:v>
                </c:pt>
                <c:pt idx="128">
                  <c:v>79.711181999999994</c:v>
                </c:pt>
                <c:pt idx="129">
                  <c:v>79.022330999999994</c:v>
                </c:pt>
                <c:pt idx="130">
                  <c:v>79.058318999999997</c:v>
                </c:pt>
                <c:pt idx="131">
                  <c:v>79.859145999999996</c:v>
                </c:pt>
                <c:pt idx="132">
                  <c:v>81.703789</c:v>
                </c:pt>
                <c:pt idx="133">
                  <c:v>82.234679999999997</c:v>
                </c:pt>
                <c:pt idx="134">
                  <c:v>82.693588000000005</c:v>
                </c:pt>
                <c:pt idx="135">
                  <c:v>82.837563000000003</c:v>
                </c:pt>
                <c:pt idx="136">
                  <c:v>82.630623</c:v>
                </c:pt>
                <c:pt idx="137">
                  <c:v>82.018715</c:v>
                </c:pt>
                <c:pt idx="138">
                  <c:v>83.269478000000007</c:v>
                </c:pt>
                <c:pt idx="139">
                  <c:v>84.025329999999997</c:v>
                </c:pt>
                <c:pt idx="140">
                  <c:v>83.449439999999996</c:v>
                </c:pt>
                <c:pt idx="141">
                  <c:v>82.792580000000001</c:v>
                </c:pt>
                <c:pt idx="142">
                  <c:v>83.179496999999998</c:v>
                </c:pt>
                <c:pt idx="143">
                  <c:v>83.089507999999995</c:v>
                </c:pt>
                <c:pt idx="144">
                  <c:v>83.818382</c:v>
                </c:pt>
                <c:pt idx="145">
                  <c:v>84.043334999999999</c:v>
                </c:pt>
                <c:pt idx="146">
                  <c:v>83.791366999999994</c:v>
                </c:pt>
                <c:pt idx="147">
                  <c:v>83.989311000000001</c:v>
                </c:pt>
                <c:pt idx="148">
                  <c:v>84.196280999999999</c:v>
                </c:pt>
                <c:pt idx="149">
                  <c:v>84.484238000000005</c:v>
                </c:pt>
                <c:pt idx="150">
                  <c:v>83.809380000000004</c:v>
                </c:pt>
                <c:pt idx="151">
                  <c:v>83.476433</c:v>
                </c:pt>
                <c:pt idx="152">
                  <c:v>84.340271000000001</c:v>
                </c:pt>
                <c:pt idx="153">
                  <c:v>83.989311000000001</c:v>
                </c:pt>
                <c:pt idx="154">
                  <c:v>83.881354999999999</c:v>
                </c:pt>
                <c:pt idx="155">
                  <c:v>83.611403999999993</c:v>
                </c:pt>
                <c:pt idx="156">
                  <c:v>83.404456999999994</c:v>
                </c:pt>
                <c:pt idx="157">
                  <c:v>83.476433</c:v>
                </c:pt>
                <c:pt idx="158">
                  <c:v>85.060126999999994</c:v>
                </c:pt>
                <c:pt idx="159">
                  <c:v>84.835182000000003</c:v>
                </c:pt>
                <c:pt idx="160">
                  <c:v>84.889167999999998</c:v>
                </c:pt>
                <c:pt idx="161">
                  <c:v>84.268280000000004</c:v>
                </c:pt>
                <c:pt idx="162">
                  <c:v>84.232292000000001</c:v>
                </c:pt>
                <c:pt idx="163">
                  <c:v>82.513610999999997</c:v>
                </c:pt>
                <c:pt idx="164">
                  <c:v>82.072708000000006</c:v>
                </c:pt>
                <c:pt idx="165">
                  <c:v>82.126694000000001</c:v>
                </c:pt>
                <c:pt idx="166">
                  <c:v>81.586815000000001</c:v>
                </c:pt>
                <c:pt idx="167">
                  <c:v>80.938927000000007</c:v>
                </c:pt>
                <c:pt idx="168">
                  <c:v>80.965926999999994</c:v>
                </c:pt>
                <c:pt idx="169">
                  <c:v>80.974936999999997</c:v>
                </c:pt>
                <c:pt idx="170">
                  <c:v>80.965926999999994</c:v>
                </c:pt>
                <c:pt idx="171">
                  <c:v>81.811768000000001</c:v>
                </c:pt>
                <c:pt idx="172">
                  <c:v>81.802764999999994</c:v>
                </c:pt>
                <c:pt idx="173">
                  <c:v>81.973740000000006</c:v>
                </c:pt>
                <c:pt idx="174">
                  <c:v>82.036727999999997</c:v>
                </c:pt>
                <c:pt idx="175">
                  <c:v>82.045722999999995</c:v>
                </c:pt>
                <c:pt idx="176">
                  <c:v>81.739768999999995</c:v>
                </c:pt>
                <c:pt idx="177">
                  <c:v>81.739768999999995</c:v>
                </c:pt>
                <c:pt idx="178">
                  <c:v>82.153687000000005</c:v>
                </c:pt>
                <c:pt idx="179">
                  <c:v>83.053534999999997</c:v>
                </c:pt>
                <c:pt idx="180">
                  <c:v>83.683387999999994</c:v>
                </c:pt>
                <c:pt idx="181">
                  <c:v>83.188498999999993</c:v>
                </c:pt>
                <c:pt idx="182">
                  <c:v>82.261664999999994</c:v>
                </c:pt>
                <c:pt idx="183">
                  <c:v>81.406859999999995</c:v>
                </c:pt>
                <c:pt idx="184">
                  <c:v>81.406859999999995</c:v>
                </c:pt>
                <c:pt idx="185">
                  <c:v>81.316879</c:v>
                </c:pt>
                <c:pt idx="186">
                  <c:v>81.523819000000003</c:v>
                </c:pt>
                <c:pt idx="187">
                  <c:v>82.054732999999999</c:v>
                </c:pt>
                <c:pt idx="188">
                  <c:v>82.405654999999996</c:v>
                </c:pt>
                <c:pt idx="189">
                  <c:v>82.819571999999994</c:v>
                </c:pt>
                <c:pt idx="190">
                  <c:v>82.234679999999997</c:v>
                </c:pt>
                <c:pt idx="191">
                  <c:v>81.550826999999998</c:v>
                </c:pt>
                <c:pt idx="192">
                  <c:v>81.649795999999995</c:v>
                </c:pt>
                <c:pt idx="193">
                  <c:v>81.894379000000001</c:v>
                </c:pt>
                <c:pt idx="194">
                  <c:v>82.265732</c:v>
                </c:pt>
                <c:pt idx="195">
                  <c:v>82.021193999999994</c:v>
                </c:pt>
                <c:pt idx="196">
                  <c:v>81.595450999999997</c:v>
                </c:pt>
                <c:pt idx="197">
                  <c:v>81.840027000000006</c:v>
                </c:pt>
                <c:pt idx="198">
                  <c:v>82.773003000000003</c:v>
                </c:pt>
                <c:pt idx="199">
                  <c:v>82.238556000000003</c:v>
                </c:pt>
                <c:pt idx="200">
                  <c:v>81.631691000000004</c:v>
                </c:pt>
                <c:pt idx="201">
                  <c:v>80.762107999999998</c:v>
                </c:pt>
                <c:pt idx="202">
                  <c:v>79.820060999999995</c:v>
                </c:pt>
                <c:pt idx="203">
                  <c:v>80.191451999999998</c:v>
                </c:pt>
                <c:pt idx="204">
                  <c:v>80.173332000000002</c:v>
                </c:pt>
                <c:pt idx="205">
                  <c:v>80.218613000000005</c:v>
                </c:pt>
                <c:pt idx="206">
                  <c:v>81.024780000000007</c:v>
                </c:pt>
                <c:pt idx="207">
                  <c:v>79.195053000000001</c:v>
                </c:pt>
                <c:pt idx="208">
                  <c:v>79.376221000000001</c:v>
                </c:pt>
                <c:pt idx="209">
                  <c:v>79.385268999999994</c:v>
                </c:pt>
                <c:pt idx="210">
                  <c:v>80.073691999999994</c:v>
                </c:pt>
                <c:pt idx="211">
                  <c:v>79.213181000000006</c:v>
                </c:pt>
                <c:pt idx="212">
                  <c:v>78.787445000000005</c:v>
                </c:pt>
                <c:pt idx="213">
                  <c:v>78.053734000000006</c:v>
                </c:pt>
                <c:pt idx="214">
                  <c:v>77.908805999999998</c:v>
                </c:pt>
                <c:pt idx="215">
                  <c:v>77.745743000000004</c:v>
                </c:pt>
                <c:pt idx="216">
                  <c:v>77.383430000000004</c:v>
                </c:pt>
                <c:pt idx="217">
                  <c:v>77.093566999999993</c:v>
                </c:pt>
                <c:pt idx="218">
                  <c:v>76.957702999999995</c:v>
                </c:pt>
                <c:pt idx="219">
                  <c:v>77.238510000000005</c:v>
                </c:pt>
                <c:pt idx="220">
                  <c:v>77.256621999999993</c:v>
                </c:pt>
                <c:pt idx="221">
                  <c:v>77.365334000000004</c:v>
                </c:pt>
                <c:pt idx="222">
                  <c:v>77.329070999999999</c:v>
                </c:pt>
                <c:pt idx="223">
                  <c:v>78.787445000000005</c:v>
                </c:pt>
                <c:pt idx="224">
                  <c:v>78.950500000000005</c:v>
                </c:pt>
                <c:pt idx="225">
                  <c:v>78.334534000000005</c:v>
                </c:pt>
                <c:pt idx="226">
                  <c:v>76.531975000000003</c:v>
                </c:pt>
                <c:pt idx="227">
                  <c:v>76.894287000000006</c:v>
                </c:pt>
                <c:pt idx="228">
                  <c:v>76.812766999999994</c:v>
                </c:pt>
                <c:pt idx="229">
                  <c:v>77.999397000000002</c:v>
                </c:pt>
                <c:pt idx="230">
                  <c:v>77.637054000000006</c:v>
                </c:pt>
                <c:pt idx="231">
                  <c:v>77.781989999999993</c:v>
                </c:pt>
                <c:pt idx="232">
                  <c:v>78.089957999999996</c:v>
                </c:pt>
                <c:pt idx="233">
                  <c:v>76.776534999999996</c:v>
                </c:pt>
                <c:pt idx="234">
                  <c:v>77.093566999999993</c:v>
                </c:pt>
                <c:pt idx="235">
                  <c:v>76.178702999999999</c:v>
                </c:pt>
                <c:pt idx="236">
                  <c:v>75.952240000000003</c:v>
                </c:pt>
                <c:pt idx="237">
                  <c:v>76.060944000000006</c:v>
                </c:pt>
                <c:pt idx="238">
                  <c:v>76.169655000000006</c:v>
                </c:pt>
                <c:pt idx="239">
                  <c:v>75.879776000000007</c:v>
                </c:pt>
                <c:pt idx="240">
                  <c:v>75.336303999999998</c:v>
                </c:pt>
                <c:pt idx="241">
                  <c:v>75.281943999999996</c:v>
                </c:pt>
                <c:pt idx="242">
                  <c:v>74.992096000000004</c:v>
                </c:pt>
                <c:pt idx="243">
                  <c:v>75.118904000000001</c:v>
                </c:pt>
                <c:pt idx="244">
                  <c:v>74.502953000000005</c:v>
                </c:pt>
                <c:pt idx="245">
                  <c:v>74.258385000000004</c:v>
                </c:pt>
                <c:pt idx="246">
                  <c:v>74.348968999999997</c:v>
                </c:pt>
                <c:pt idx="247">
                  <c:v>74.231216000000003</c:v>
                </c:pt>
                <c:pt idx="248">
                  <c:v>74.892448000000002</c:v>
                </c:pt>
                <c:pt idx="249">
                  <c:v>75.118904000000001</c:v>
                </c:pt>
                <c:pt idx="250">
                  <c:v>75.698623999999995</c:v>
                </c:pt>
                <c:pt idx="251">
                  <c:v>76.223990999999998</c:v>
                </c:pt>
                <c:pt idx="252">
                  <c:v>75.762023999999997</c:v>
                </c:pt>
                <c:pt idx="253">
                  <c:v>75.852608000000004</c:v>
                </c:pt>
                <c:pt idx="254">
                  <c:v>75.472153000000006</c:v>
                </c:pt>
                <c:pt idx="255">
                  <c:v>75.879776000000007</c:v>
                </c:pt>
                <c:pt idx="256">
                  <c:v>75.300040999999993</c:v>
                </c:pt>
                <c:pt idx="257">
                  <c:v>75.573775999999995</c:v>
                </c:pt>
                <c:pt idx="258">
                  <c:v>75.126700999999997</c:v>
                </c:pt>
                <c:pt idx="259">
                  <c:v>74.807372999999998</c:v>
                </c:pt>
                <c:pt idx="260">
                  <c:v>74.405913999999996</c:v>
                </c:pt>
                <c:pt idx="261">
                  <c:v>74.551902999999996</c:v>
                </c:pt>
                <c:pt idx="262">
                  <c:v>74.962485999999998</c:v>
                </c:pt>
                <c:pt idx="263">
                  <c:v>75.582915999999997</c:v>
                </c:pt>
                <c:pt idx="264">
                  <c:v>73.000823999999994</c:v>
                </c:pt>
                <c:pt idx="265">
                  <c:v>74.186920000000001</c:v>
                </c:pt>
                <c:pt idx="266">
                  <c:v>74.040970000000002</c:v>
                </c:pt>
                <c:pt idx="267">
                  <c:v>73.885857000000001</c:v>
                </c:pt>
                <c:pt idx="268">
                  <c:v>74.497153999999995</c:v>
                </c:pt>
                <c:pt idx="269">
                  <c:v>76.969748999999993</c:v>
                </c:pt>
                <c:pt idx="270">
                  <c:v>77.489822000000004</c:v>
                </c:pt>
                <c:pt idx="271">
                  <c:v>76.750777999999997</c:v>
                </c:pt>
                <c:pt idx="272">
                  <c:v>75.993483999999995</c:v>
                </c:pt>
                <c:pt idx="273">
                  <c:v>74.998962000000006</c:v>
                </c:pt>
                <c:pt idx="274">
                  <c:v>76.440567000000001</c:v>
                </c:pt>
                <c:pt idx="275">
                  <c:v>76.112091000000007</c:v>
                </c:pt>
                <c:pt idx="276">
                  <c:v>77.708777999999995</c:v>
                </c:pt>
                <c:pt idx="277">
                  <c:v>77.946014000000005</c:v>
                </c:pt>
                <c:pt idx="278">
                  <c:v>77.170479</c:v>
                </c:pt>
                <c:pt idx="279">
                  <c:v>78.000754999999998</c:v>
                </c:pt>
                <c:pt idx="280">
                  <c:v>77.690544000000003</c:v>
                </c:pt>
                <c:pt idx="281">
                  <c:v>77.763535000000005</c:v>
                </c:pt>
                <c:pt idx="282">
                  <c:v>78.046386999999996</c:v>
                </c:pt>
                <c:pt idx="283">
                  <c:v>77.55368</c:v>
                </c:pt>
                <c:pt idx="284">
                  <c:v>77.143105000000006</c:v>
                </c:pt>
                <c:pt idx="285">
                  <c:v>77.526306000000005</c:v>
                </c:pt>
                <c:pt idx="286">
                  <c:v>80.081023999999999</c:v>
                </c:pt>
                <c:pt idx="287">
                  <c:v>80.893058999999994</c:v>
                </c:pt>
                <c:pt idx="288">
                  <c:v>80.783585000000002</c:v>
                </c:pt>
                <c:pt idx="289">
                  <c:v>80.701453999999998</c:v>
                </c:pt>
                <c:pt idx="290">
                  <c:v>80.537223999999995</c:v>
                </c:pt>
                <c:pt idx="291">
                  <c:v>79.798164</c:v>
                </c:pt>
                <c:pt idx="292">
                  <c:v>79.852905000000007</c:v>
                </c:pt>
                <c:pt idx="293">
                  <c:v>79.205116000000004</c:v>
                </c:pt>
                <c:pt idx="294">
                  <c:v>79.643082000000007</c:v>
                </c:pt>
                <c:pt idx="295">
                  <c:v>78.767173999999997</c:v>
                </c:pt>
                <c:pt idx="296">
                  <c:v>77.891266000000002</c:v>
                </c:pt>
                <c:pt idx="297">
                  <c:v>79.442345000000003</c:v>
                </c:pt>
                <c:pt idx="298">
                  <c:v>79.852905000000007</c:v>
                </c:pt>
                <c:pt idx="299">
                  <c:v>80.099258000000006</c:v>
                </c:pt>
                <c:pt idx="300">
                  <c:v>79.369347000000005</c:v>
                </c:pt>
                <c:pt idx="301">
                  <c:v>79.031768999999997</c:v>
                </c:pt>
                <c:pt idx="302">
                  <c:v>81.732467999999997</c:v>
                </c:pt>
                <c:pt idx="303">
                  <c:v>80.573707999999996</c:v>
                </c:pt>
                <c:pt idx="304">
                  <c:v>82.279892000000004</c:v>
                </c:pt>
                <c:pt idx="305">
                  <c:v>81.723335000000006</c:v>
                </c:pt>
                <c:pt idx="306">
                  <c:v>81.869315999999998</c:v>
                </c:pt>
                <c:pt idx="307">
                  <c:v>81.057274000000007</c:v>
                </c:pt>
                <c:pt idx="308">
                  <c:v>81.385734999999997</c:v>
                </c:pt>
                <c:pt idx="309">
                  <c:v>79.852905000000007</c:v>
                </c:pt>
                <c:pt idx="310">
                  <c:v>80.281754000000006</c:v>
                </c:pt>
                <c:pt idx="311">
                  <c:v>78.840164000000001</c:v>
                </c:pt>
                <c:pt idx="312">
                  <c:v>79.807304000000002</c:v>
                </c:pt>
                <c:pt idx="313">
                  <c:v>80.108397999999994</c:v>
                </c:pt>
                <c:pt idx="314">
                  <c:v>80.966033999999993</c:v>
                </c:pt>
                <c:pt idx="315">
                  <c:v>81.695960999999997</c:v>
                </c:pt>
                <c:pt idx="316">
                  <c:v>82.206901999999999</c:v>
                </c:pt>
                <c:pt idx="317">
                  <c:v>82.334632999999997</c:v>
                </c:pt>
                <c:pt idx="318">
                  <c:v>82.891197000000005</c:v>
                </c:pt>
                <c:pt idx="319">
                  <c:v>82.352874999999997</c:v>
                </c:pt>
                <c:pt idx="320">
                  <c:v>82.334632999999997</c:v>
                </c:pt>
                <c:pt idx="321">
                  <c:v>82.793876999999995</c:v>
                </c:pt>
                <c:pt idx="322">
                  <c:v>82.169319000000002</c:v>
                </c:pt>
                <c:pt idx="323">
                  <c:v>81.259995000000004</c:v>
                </c:pt>
                <c:pt idx="324">
                  <c:v>81.140572000000006</c:v>
                </c:pt>
                <c:pt idx="325">
                  <c:v>79.404601999999997</c:v>
                </c:pt>
                <c:pt idx="326">
                  <c:v>78.743285999999998</c:v>
                </c:pt>
                <c:pt idx="327">
                  <c:v>78.403450000000007</c:v>
                </c:pt>
                <c:pt idx="328">
                  <c:v>79.441353000000007</c:v>
                </c:pt>
                <c:pt idx="329">
                  <c:v>78.669815</c:v>
                </c:pt>
                <c:pt idx="330">
                  <c:v>78.486107000000004</c:v>
                </c:pt>
                <c:pt idx="331">
                  <c:v>78.890251000000006</c:v>
                </c:pt>
                <c:pt idx="332">
                  <c:v>79.432175000000001</c:v>
                </c:pt>
                <c:pt idx="333">
                  <c:v>80.093491</c:v>
                </c:pt>
                <c:pt idx="334">
                  <c:v>80.185333</c:v>
                </c:pt>
                <c:pt idx="335">
                  <c:v>80.029182000000006</c:v>
                </c:pt>
                <c:pt idx="336">
                  <c:v>80.488456999999997</c:v>
                </c:pt>
                <c:pt idx="337">
                  <c:v>82.215232999999998</c:v>
                </c:pt>
                <c:pt idx="338">
                  <c:v>81.149780000000007</c:v>
                </c:pt>
                <c:pt idx="339">
                  <c:v>81.223243999999994</c:v>
                </c:pt>
                <c:pt idx="340">
                  <c:v>79.028037999999995</c:v>
                </c:pt>
                <c:pt idx="341">
                  <c:v>77.687011999999996</c:v>
                </c:pt>
                <c:pt idx="342">
                  <c:v>78.908623000000006</c:v>
                </c:pt>
                <c:pt idx="343">
                  <c:v>78.247307000000006</c:v>
                </c:pt>
                <c:pt idx="344">
                  <c:v>79.579116999999997</c:v>
                </c:pt>
                <c:pt idx="345">
                  <c:v>81.406952000000004</c:v>
                </c:pt>
                <c:pt idx="346">
                  <c:v>81.452881000000005</c:v>
                </c:pt>
                <c:pt idx="347">
                  <c:v>81.857024999999993</c:v>
                </c:pt>
                <c:pt idx="348">
                  <c:v>81.728431999999998</c:v>
                </c:pt>
                <c:pt idx="349">
                  <c:v>81.700867000000002</c:v>
                </c:pt>
                <c:pt idx="350">
                  <c:v>81.517166000000003</c:v>
                </c:pt>
                <c:pt idx="351">
                  <c:v>81.581458999999995</c:v>
                </c:pt>
                <c:pt idx="352">
                  <c:v>82.086639000000005</c:v>
                </c:pt>
                <c:pt idx="353">
                  <c:v>82.702056999999996</c:v>
                </c:pt>
                <c:pt idx="354">
                  <c:v>82.591826999999995</c:v>
                </c:pt>
                <c:pt idx="355">
                  <c:v>85.191192999999998</c:v>
                </c:pt>
                <c:pt idx="356">
                  <c:v>84.235939000000002</c:v>
                </c:pt>
                <c:pt idx="357">
                  <c:v>84.897262999999995</c:v>
                </c:pt>
                <c:pt idx="358">
                  <c:v>83.565460000000002</c:v>
                </c:pt>
                <c:pt idx="359">
                  <c:v>84.043068000000005</c:v>
                </c:pt>
                <c:pt idx="360">
                  <c:v>84.153282000000004</c:v>
                </c:pt>
                <c:pt idx="361">
                  <c:v>83.749138000000002</c:v>
                </c:pt>
                <c:pt idx="362">
                  <c:v>83.216408000000001</c:v>
                </c:pt>
                <c:pt idx="363">
                  <c:v>83.611343000000005</c:v>
                </c:pt>
                <c:pt idx="364">
                  <c:v>83.831810000000004</c:v>
                </c:pt>
                <c:pt idx="365">
                  <c:v>83.078629000000006</c:v>
                </c:pt>
                <c:pt idx="366">
                  <c:v>83.087806999999998</c:v>
                </c:pt>
                <c:pt idx="367">
                  <c:v>82.904099000000002</c:v>
                </c:pt>
                <c:pt idx="368">
                  <c:v>84.520683000000005</c:v>
                </c:pt>
                <c:pt idx="369">
                  <c:v>83.574623000000003</c:v>
                </c:pt>
                <c:pt idx="370">
                  <c:v>82.876564000000002</c:v>
                </c:pt>
                <c:pt idx="371">
                  <c:v>82.830627000000007</c:v>
                </c:pt>
                <c:pt idx="372">
                  <c:v>82.196860999999998</c:v>
                </c:pt>
                <c:pt idx="373">
                  <c:v>81.875381000000004</c:v>
                </c:pt>
                <c:pt idx="374">
                  <c:v>81.406952000000004</c:v>
                </c:pt>
                <c:pt idx="375">
                  <c:v>82.040702999999993</c:v>
                </c:pt>
                <c:pt idx="376">
                  <c:v>80.901786999999999</c:v>
                </c:pt>
                <c:pt idx="377">
                  <c:v>81.912125000000003</c:v>
                </c:pt>
                <c:pt idx="378">
                  <c:v>82.105011000000005</c:v>
                </c:pt>
                <c:pt idx="379">
                  <c:v>81.259995000000004</c:v>
                </c:pt>
                <c:pt idx="380">
                  <c:v>81.103851000000006</c:v>
                </c:pt>
                <c:pt idx="381">
                  <c:v>80.837485999999998</c:v>
                </c:pt>
                <c:pt idx="382">
                  <c:v>80.883713</c:v>
                </c:pt>
                <c:pt idx="383">
                  <c:v>81.947258000000005</c:v>
                </c:pt>
                <c:pt idx="384">
                  <c:v>81.096428000000003</c:v>
                </c:pt>
                <c:pt idx="385">
                  <c:v>81.013205999999997</c:v>
                </c:pt>
                <c:pt idx="386">
                  <c:v>81.364632</c:v>
                </c:pt>
                <c:pt idx="387">
                  <c:v>81.827026000000004</c:v>
                </c:pt>
                <c:pt idx="388">
                  <c:v>81.790030999999999</c:v>
                </c:pt>
                <c:pt idx="389">
                  <c:v>81.244392000000005</c:v>
                </c:pt>
                <c:pt idx="390">
                  <c:v>81.799278000000001</c:v>
                </c:pt>
                <c:pt idx="391">
                  <c:v>82.372658000000001</c:v>
                </c:pt>
                <c:pt idx="392">
                  <c:v>81.383110000000002</c:v>
                </c:pt>
                <c:pt idx="393">
                  <c:v>81.309128000000001</c:v>
                </c:pt>
                <c:pt idx="394">
                  <c:v>82.622375000000005</c:v>
                </c:pt>
                <c:pt idx="395">
                  <c:v>82.252433999999994</c:v>
                </c:pt>
                <c:pt idx="396">
                  <c:v>80.929969999999997</c:v>
                </c:pt>
                <c:pt idx="397">
                  <c:v>82.215446</c:v>
                </c:pt>
                <c:pt idx="398">
                  <c:v>81.309128000000001</c:v>
                </c:pt>
                <c:pt idx="399">
                  <c:v>81.475594000000001</c:v>
                </c:pt>
                <c:pt idx="400">
                  <c:v>81.928748999999996</c:v>
                </c:pt>
                <c:pt idx="401">
                  <c:v>81.743797000000001</c:v>
                </c:pt>
                <c:pt idx="402">
                  <c:v>82.243195</c:v>
                </c:pt>
                <c:pt idx="403">
                  <c:v>82.206207000000006</c:v>
                </c:pt>
                <c:pt idx="404">
                  <c:v>83.112510999999998</c:v>
                </c:pt>
                <c:pt idx="405">
                  <c:v>83.713638000000003</c:v>
                </c:pt>
                <c:pt idx="406">
                  <c:v>84.518210999999994</c:v>
                </c:pt>
                <c:pt idx="407">
                  <c:v>84.055808999999996</c:v>
                </c:pt>
                <c:pt idx="408">
                  <c:v>83.362198000000006</c:v>
                </c:pt>
                <c:pt idx="409">
                  <c:v>83.204987000000003</c:v>
                </c:pt>
                <c:pt idx="410">
                  <c:v>82.890548999999993</c:v>
                </c:pt>
                <c:pt idx="411">
                  <c:v>83.131011999999998</c:v>
                </c:pt>
                <c:pt idx="412">
                  <c:v>84.287018000000003</c:v>
                </c:pt>
                <c:pt idx="413">
                  <c:v>83.611908</c:v>
                </c:pt>
                <c:pt idx="414">
                  <c:v>83.824614999999994</c:v>
                </c:pt>
                <c:pt idx="415">
                  <c:v>85.276557999999994</c:v>
                </c:pt>
                <c:pt idx="416">
                  <c:v>82.428154000000006</c:v>
                </c:pt>
                <c:pt idx="417">
                  <c:v>82.474379999999996</c:v>
                </c:pt>
                <c:pt idx="418">
                  <c:v>82.465141000000003</c:v>
                </c:pt>
                <c:pt idx="419">
                  <c:v>82.289435999999995</c:v>
                </c:pt>
                <c:pt idx="420">
                  <c:v>82.733337000000006</c:v>
                </c:pt>
                <c:pt idx="421">
                  <c:v>86.330826000000002</c:v>
                </c:pt>
                <c:pt idx="422">
                  <c:v>86.747001999999995</c:v>
                </c:pt>
                <c:pt idx="423">
                  <c:v>87.264885000000007</c:v>
                </c:pt>
                <c:pt idx="424">
                  <c:v>86.469566</c:v>
                </c:pt>
                <c:pt idx="425">
                  <c:v>86.636016999999995</c:v>
                </c:pt>
                <c:pt idx="426">
                  <c:v>85.674225000000007</c:v>
                </c:pt>
                <c:pt idx="427">
                  <c:v>85.775948</c:v>
                </c:pt>
                <c:pt idx="428">
                  <c:v>85.766707999999994</c:v>
                </c:pt>
                <c:pt idx="429">
                  <c:v>84.962135000000004</c:v>
                </c:pt>
                <c:pt idx="430">
                  <c:v>85.202575999999993</c:v>
                </c:pt>
                <c:pt idx="431">
                  <c:v>84.721664000000004</c:v>
                </c:pt>
                <c:pt idx="432">
                  <c:v>84.943618999999998</c:v>
                </c:pt>
                <c:pt idx="433">
                  <c:v>85.951683000000003</c:v>
                </c:pt>
                <c:pt idx="434">
                  <c:v>86.201363000000001</c:v>
                </c:pt>
                <c:pt idx="435">
                  <c:v>85.600250000000003</c:v>
                </c:pt>
                <c:pt idx="436">
                  <c:v>85.507750999999999</c:v>
                </c:pt>
                <c:pt idx="437">
                  <c:v>85.193320999999997</c:v>
                </c:pt>
                <c:pt idx="438">
                  <c:v>85.313552999999999</c:v>
                </c:pt>
                <c:pt idx="439">
                  <c:v>85.637237999999996</c:v>
                </c:pt>
                <c:pt idx="440">
                  <c:v>85.600250000000003</c:v>
                </c:pt>
                <c:pt idx="441">
                  <c:v>86.515799999999999</c:v>
                </c:pt>
                <c:pt idx="442">
                  <c:v>86.636016999999995</c:v>
                </c:pt>
                <c:pt idx="443">
                  <c:v>86.931968999999995</c:v>
                </c:pt>
                <c:pt idx="444">
                  <c:v>86.931968999999995</c:v>
                </c:pt>
                <c:pt idx="445">
                  <c:v>89.761443999999997</c:v>
                </c:pt>
                <c:pt idx="446">
                  <c:v>88.383933999999996</c:v>
                </c:pt>
                <c:pt idx="447">
                  <c:v>90.329216000000002</c:v>
                </c:pt>
                <c:pt idx="448">
                  <c:v>89.528762999999998</c:v>
                </c:pt>
                <c:pt idx="449">
                  <c:v>89.677672999999999</c:v>
                </c:pt>
                <c:pt idx="450">
                  <c:v>88.951690999999997</c:v>
                </c:pt>
                <c:pt idx="451">
                  <c:v>89.612526000000003</c:v>
                </c:pt>
                <c:pt idx="452">
                  <c:v>88.383933999999996</c:v>
                </c:pt>
                <c:pt idx="453">
                  <c:v>87.993026999999998</c:v>
                </c:pt>
                <c:pt idx="454">
                  <c:v>88.579391000000001</c:v>
                </c:pt>
                <c:pt idx="455">
                  <c:v>89.603202999999993</c:v>
                </c:pt>
                <c:pt idx="456">
                  <c:v>89.724220000000003</c:v>
                </c:pt>
                <c:pt idx="457">
                  <c:v>89.835907000000006</c:v>
                </c:pt>
                <c:pt idx="458">
                  <c:v>90.589813000000007</c:v>
                </c:pt>
                <c:pt idx="459">
                  <c:v>90.254752999999994</c:v>
                </c:pt>
                <c:pt idx="460">
                  <c:v>89.556679000000003</c:v>
                </c:pt>
                <c:pt idx="461">
                  <c:v>88.895843999999997</c:v>
                </c:pt>
                <c:pt idx="462">
                  <c:v>88.253639000000007</c:v>
                </c:pt>
                <c:pt idx="463">
                  <c:v>86.801659000000001</c:v>
                </c:pt>
                <c:pt idx="464">
                  <c:v>86.019820999999993</c:v>
                </c:pt>
                <c:pt idx="465">
                  <c:v>84.930854999999994</c:v>
                </c:pt>
                <c:pt idx="466">
                  <c:v>86.066367999999997</c:v>
                </c:pt>
                <c:pt idx="467">
                  <c:v>87.146041999999994</c:v>
                </c:pt>
                <c:pt idx="468">
                  <c:v>87.034369999999996</c:v>
                </c:pt>
                <c:pt idx="469">
                  <c:v>88.020957999999993</c:v>
                </c:pt>
                <c:pt idx="470">
                  <c:v>86.950584000000006</c:v>
                </c:pt>
                <c:pt idx="471">
                  <c:v>86.662064000000001</c:v>
                </c:pt>
                <c:pt idx="472">
                  <c:v>88.905158999999998</c:v>
                </c:pt>
                <c:pt idx="473">
                  <c:v>88.979613999999998</c:v>
                </c:pt>
                <c:pt idx="474">
                  <c:v>89.212311</c:v>
                </c:pt>
                <c:pt idx="475">
                  <c:v>90.412970999999999</c:v>
                </c:pt>
                <c:pt idx="476">
                  <c:v>89.575287000000003</c:v>
                </c:pt>
                <c:pt idx="477">
                  <c:v>87.155356999999995</c:v>
                </c:pt>
                <c:pt idx="478">
                  <c:v>86.652748000000003</c:v>
                </c:pt>
                <c:pt idx="479">
                  <c:v>87.806870000000004</c:v>
                </c:pt>
                <c:pt idx="480">
                  <c:v>87.657959000000005</c:v>
                </c:pt>
                <c:pt idx="481">
                  <c:v>87.406661999999997</c:v>
                </c:pt>
                <c:pt idx="482">
                  <c:v>85.610298</c:v>
                </c:pt>
                <c:pt idx="483">
                  <c:v>84.372405999999998</c:v>
                </c:pt>
                <c:pt idx="484">
                  <c:v>77.522102000000004</c:v>
                </c:pt>
                <c:pt idx="485">
                  <c:v>75.176597999999998</c:v>
                </c:pt>
                <c:pt idx="486">
                  <c:v>73.612938</c:v>
                </c:pt>
                <c:pt idx="487">
                  <c:v>75.604752000000005</c:v>
                </c:pt>
                <c:pt idx="488">
                  <c:v>76.684417999999994</c:v>
                </c:pt>
                <c:pt idx="489">
                  <c:v>76.758881000000002</c:v>
                </c:pt>
                <c:pt idx="490">
                  <c:v>76.116669000000002</c:v>
                </c:pt>
                <c:pt idx="491">
                  <c:v>74.459923000000003</c:v>
                </c:pt>
                <c:pt idx="492">
                  <c:v>75.185912999999999</c:v>
                </c:pt>
                <c:pt idx="493">
                  <c:v>75.381377999999998</c:v>
                </c:pt>
                <c:pt idx="494">
                  <c:v>73.733947999999998</c:v>
                </c:pt>
                <c:pt idx="495">
                  <c:v>74.553000999999995</c:v>
                </c:pt>
                <c:pt idx="496">
                  <c:v>74.059700000000007</c:v>
                </c:pt>
                <c:pt idx="497">
                  <c:v>74.525085000000004</c:v>
                </c:pt>
                <c:pt idx="498">
                  <c:v>73.761870999999999</c:v>
                </c:pt>
                <c:pt idx="499">
                  <c:v>74.162102000000004</c:v>
                </c:pt>
                <c:pt idx="500">
                  <c:v>75.772293000000005</c:v>
                </c:pt>
                <c:pt idx="501">
                  <c:v>75.716431</c:v>
                </c:pt>
                <c:pt idx="502">
                  <c:v>74.860161000000005</c:v>
                </c:pt>
                <c:pt idx="503">
                  <c:v>74.031791999999996</c:v>
                </c:pt>
                <c:pt idx="504">
                  <c:v>73.678107999999995</c:v>
                </c:pt>
                <c:pt idx="505">
                  <c:v>73.380257</c:v>
                </c:pt>
                <c:pt idx="506">
                  <c:v>72.309890999999993</c:v>
                </c:pt>
                <c:pt idx="507">
                  <c:v>70.513557000000006</c:v>
                </c:pt>
                <c:pt idx="508">
                  <c:v>70.560096999999999</c:v>
                </c:pt>
                <c:pt idx="509">
                  <c:v>69.199753000000001</c:v>
                </c:pt>
                <c:pt idx="510">
                  <c:v>69.068389999999994</c:v>
                </c:pt>
                <c:pt idx="511">
                  <c:v>69.424910999999994</c:v>
                </c:pt>
                <c:pt idx="512">
                  <c:v>68.383514000000005</c:v>
                </c:pt>
                <c:pt idx="513">
                  <c:v>69.021484000000001</c:v>
                </c:pt>
                <c:pt idx="514">
                  <c:v>73.374618999999996</c:v>
                </c:pt>
                <c:pt idx="515">
                  <c:v>73.590384999999998</c:v>
                </c:pt>
                <c:pt idx="516">
                  <c:v>74.012580999999997</c:v>
                </c:pt>
                <c:pt idx="517">
                  <c:v>75.907691999999997</c:v>
                </c:pt>
                <c:pt idx="518">
                  <c:v>74.931984</c:v>
                </c:pt>
                <c:pt idx="519">
                  <c:v>73.581017000000003</c:v>
                </c:pt>
                <c:pt idx="520">
                  <c:v>72.173759000000004</c:v>
                </c:pt>
                <c:pt idx="521">
                  <c:v>71.563934000000003</c:v>
                </c:pt>
                <c:pt idx="522">
                  <c:v>71.517043999999999</c:v>
                </c:pt>
                <c:pt idx="523">
                  <c:v>71.301254</c:v>
                </c:pt>
                <c:pt idx="524">
                  <c:v>71.273109000000005</c:v>
                </c:pt>
                <c:pt idx="525">
                  <c:v>71.667136999999997</c:v>
                </c:pt>
                <c:pt idx="526">
                  <c:v>71.911063999999996</c:v>
                </c:pt>
                <c:pt idx="527">
                  <c:v>74.444130000000001</c:v>
                </c:pt>
                <c:pt idx="528">
                  <c:v>75.297882000000001</c:v>
                </c:pt>
                <c:pt idx="529">
                  <c:v>72.717888000000002</c:v>
                </c:pt>
                <c:pt idx="530">
                  <c:v>71.413841000000005</c:v>
                </c:pt>
                <c:pt idx="531">
                  <c:v>74.068862999999993</c:v>
                </c:pt>
                <c:pt idx="532">
                  <c:v>73.402755999999997</c:v>
                </c:pt>
                <c:pt idx="533">
                  <c:v>73.177611999999996</c:v>
                </c:pt>
                <c:pt idx="534">
                  <c:v>75.232201000000003</c:v>
                </c:pt>
                <c:pt idx="535">
                  <c:v>74.622382999999999</c:v>
                </c:pt>
                <c:pt idx="536">
                  <c:v>73.402755999999997</c:v>
                </c:pt>
                <c:pt idx="537">
                  <c:v>73.111923000000004</c:v>
                </c:pt>
                <c:pt idx="538">
                  <c:v>72.717888000000002</c:v>
                </c:pt>
                <c:pt idx="539">
                  <c:v>71.526398</c:v>
                </c:pt>
                <c:pt idx="540">
                  <c:v>71.554550000000006</c:v>
                </c:pt>
                <c:pt idx="541">
                  <c:v>70.409987999999998</c:v>
                </c:pt>
                <c:pt idx="542">
                  <c:v>68.740027999999995</c:v>
                </c:pt>
                <c:pt idx="543">
                  <c:v>70.034713999999994</c:v>
                </c:pt>
                <c:pt idx="544">
                  <c:v>70.091010999999995</c:v>
                </c:pt>
                <c:pt idx="545">
                  <c:v>69.237273999999999</c:v>
                </c:pt>
                <c:pt idx="546">
                  <c:v>69.912750000000003</c:v>
                </c:pt>
                <c:pt idx="547">
                  <c:v>70.306792999999999</c:v>
                </c:pt>
                <c:pt idx="548">
                  <c:v>70.813400000000001</c:v>
                </c:pt>
                <c:pt idx="549">
                  <c:v>69.997200000000007</c:v>
                </c:pt>
                <c:pt idx="550">
                  <c:v>71.620223999999993</c:v>
                </c:pt>
                <c:pt idx="551">
                  <c:v>75.053955000000002</c:v>
                </c:pt>
                <c:pt idx="552">
                  <c:v>74.200187999999997</c:v>
                </c:pt>
                <c:pt idx="553">
                  <c:v>74.650527999999994</c:v>
                </c:pt>
                <c:pt idx="554">
                  <c:v>74.575469999999996</c:v>
                </c:pt>
                <c:pt idx="555">
                  <c:v>74.425376999999997</c:v>
                </c:pt>
                <c:pt idx="556">
                  <c:v>73.459052999999997</c:v>
                </c:pt>
                <c:pt idx="557">
                  <c:v>74.669303999999997</c:v>
                </c:pt>
                <c:pt idx="558">
                  <c:v>74.209586999999999</c:v>
                </c:pt>
                <c:pt idx="559">
                  <c:v>74.350318999999999</c:v>
                </c:pt>
                <c:pt idx="560">
                  <c:v>74.340935000000002</c:v>
                </c:pt>
                <c:pt idx="561">
                  <c:v>73.740509000000003</c:v>
                </c:pt>
                <c:pt idx="562">
                  <c:v>72.389533999999998</c:v>
                </c:pt>
                <c:pt idx="563">
                  <c:v>74.059486000000007</c:v>
                </c:pt>
                <c:pt idx="564">
                  <c:v>72.473961000000003</c:v>
                </c:pt>
                <c:pt idx="565">
                  <c:v>73.355842999999993</c:v>
                </c:pt>
                <c:pt idx="566">
                  <c:v>72.154983999999999</c:v>
                </c:pt>
                <c:pt idx="567">
                  <c:v>70.334937999999994</c:v>
                </c:pt>
                <c:pt idx="568">
                  <c:v>71.029182000000006</c:v>
                </c:pt>
                <c:pt idx="569">
                  <c:v>72.792938000000007</c:v>
                </c:pt>
                <c:pt idx="570">
                  <c:v>74.322174000000004</c:v>
                </c:pt>
                <c:pt idx="571">
                  <c:v>73.918762000000001</c:v>
                </c:pt>
                <c:pt idx="572">
                  <c:v>73.149460000000005</c:v>
                </c:pt>
                <c:pt idx="573">
                  <c:v>73.404724000000002</c:v>
                </c:pt>
                <c:pt idx="574">
                  <c:v>73.272362000000001</c:v>
                </c:pt>
                <c:pt idx="575">
                  <c:v>72.109451000000007</c:v>
                </c:pt>
                <c:pt idx="576">
                  <c:v>71.929817</c:v>
                </c:pt>
                <c:pt idx="577">
                  <c:v>72.345817999999994</c:v>
                </c:pt>
                <c:pt idx="578">
                  <c:v>71.532737999999995</c:v>
                </c:pt>
                <c:pt idx="579">
                  <c:v>70.899276999999998</c:v>
                </c:pt>
                <c:pt idx="580">
                  <c:v>69.736382000000006</c:v>
                </c:pt>
                <c:pt idx="581">
                  <c:v>70.105109999999996</c:v>
                </c:pt>
                <c:pt idx="582">
                  <c:v>70.454903000000002</c:v>
                </c:pt>
                <c:pt idx="583">
                  <c:v>69.225830000000002</c:v>
                </c:pt>
                <c:pt idx="584">
                  <c:v>69.585105999999996</c:v>
                </c:pt>
                <c:pt idx="585">
                  <c:v>69.131293999999997</c:v>
                </c:pt>
                <c:pt idx="586">
                  <c:v>68.507294000000002</c:v>
                </c:pt>
                <c:pt idx="587">
                  <c:v>68.072379999999995</c:v>
                </c:pt>
                <c:pt idx="588">
                  <c:v>69.046204000000003</c:v>
                </c:pt>
                <c:pt idx="589">
                  <c:v>70.540008999999998</c:v>
                </c:pt>
                <c:pt idx="590">
                  <c:v>67.864388000000005</c:v>
                </c:pt>
                <c:pt idx="591">
                  <c:v>69.556754999999995</c:v>
                </c:pt>
                <c:pt idx="592">
                  <c:v>69.613479999999996</c:v>
                </c:pt>
                <c:pt idx="593">
                  <c:v>70.729088000000004</c:v>
                </c:pt>
                <c:pt idx="594">
                  <c:v>72.809096999999994</c:v>
                </c:pt>
                <c:pt idx="595">
                  <c:v>72.610541999999995</c:v>
                </c:pt>
                <c:pt idx="596">
                  <c:v>70.511650000000003</c:v>
                </c:pt>
                <c:pt idx="597">
                  <c:v>71.296370999999994</c:v>
                </c:pt>
                <c:pt idx="598">
                  <c:v>74.406914</c:v>
                </c:pt>
                <c:pt idx="599">
                  <c:v>74.142180999999994</c:v>
                </c:pt>
                <c:pt idx="600">
                  <c:v>72.865814</c:v>
                </c:pt>
                <c:pt idx="601">
                  <c:v>73.820723999999998</c:v>
                </c:pt>
                <c:pt idx="602">
                  <c:v>73.187263000000002</c:v>
                </c:pt>
                <c:pt idx="603">
                  <c:v>72.241821000000002</c:v>
                </c:pt>
                <c:pt idx="604">
                  <c:v>74.000359000000003</c:v>
                </c:pt>
                <c:pt idx="605">
                  <c:v>75.456360000000004</c:v>
                </c:pt>
                <c:pt idx="606">
                  <c:v>76.987983999999997</c:v>
                </c:pt>
                <c:pt idx="607">
                  <c:v>75.947982999999994</c:v>
                </c:pt>
                <c:pt idx="608">
                  <c:v>72.799644000000001</c:v>
                </c:pt>
                <c:pt idx="609">
                  <c:v>74.123267999999996</c:v>
                </c:pt>
                <c:pt idx="610">
                  <c:v>72.931999000000005</c:v>
                </c:pt>
                <c:pt idx="611">
                  <c:v>74.690544000000003</c:v>
                </c:pt>
                <c:pt idx="612">
                  <c:v>75.257805000000005</c:v>
                </c:pt>
                <c:pt idx="613">
                  <c:v>75.134895</c:v>
                </c:pt>
                <c:pt idx="614">
                  <c:v>75.806168</c:v>
                </c:pt>
                <c:pt idx="615">
                  <c:v>76.628708000000003</c:v>
                </c:pt>
                <c:pt idx="616">
                  <c:v>77.375609999999995</c:v>
                </c:pt>
                <c:pt idx="617">
                  <c:v>79.105789000000001</c:v>
                </c:pt>
                <c:pt idx="618">
                  <c:v>80.249779000000004</c:v>
                </c:pt>
                <c:pt idx="619">
                  <c:v>81.006141999999997</c:v>
                </c:pt>
                <c:pt idx="620">
                  <c:v>79.275970000000001</c:v>
                </c:pt>
                <c:pt idx="621">
                  <c:v>78.510154999999997</c:v>
                </c:pt>
                <c:pt idx="622">
                  <c:v>77.886154000000005</c:v>
                </c:pt>
                <c:pt idx="623">
                  <c:v>78.425055999999998</c:v>
                </c:pt>
                <c:pt idx="624">
                  <c:v>77.385063000000002</c:v>
                </c:pt>
                <c:pt idx="625">
                  <c:v>76.250534000000002</c:v>
                </c:pt>
                <c:pt idx="626">
                  <c:v>76.969063000000006</c:v>
                </c:pt>
                <c:pt idx="627">
                  <c:v>78.529067999999995</c:v>
                </c:pt>
                <c:pt idx="628">
                  <c:v>78.122505000000004</c:v>
                </c:pt>
                <c:pt idx="629">
                  <c:v>78.207611</c:v>
                </c:pt>
                <c:pt idx="630">
                  <c:v>77.772696999999994</c:v>
                </c:pt>
                <c:pt idx="631">
                  <c:v>76.430167999999995</c:v>
                </c:pt>
                <c:pt idx="632">
                  <c:v>75.862892000000002</c:v>
                </c:pt>
                <c:pt idx="633">
                  <c:v>75.796715000000006</c:v>
                </c:pt>
                <c:pt idx="634">
                  <c:v>76.682602000000003</c:v>
                </c:pt>
                <c:pt idx="635">
                  <c:v>76.320625000000007</c:v>
                </c:pt>
                <c:pt idx="636">
                  <c:v>73.339057999999994</c:v>
                </c:pt>
                <c:pt idx="637">
                  <c:v>72.872298999999998</c:v>
                </c:pt>
                <c:pt idx="638">
                  <c:v>72.300742999999997</c:v>
                </c:pt>
                <c:pt idx="639">
                  <c:v>72.462692000000004</c:v>
                </c:pt>
                <c:pt idx="640">
                  <c:v>72.719879000000006</c:v>
                </c:pt>
                <c:pt idx="641">
                  <c:v>72.567466999999994</c:v>
                </c:pt>
                <c:pt idx="642">
                  <c:v>72.691299000000001</c:v>
                </c:pt>
                <c:pt idx="643">
                  <c:v>72.157859999999999</c:v>
                </c:pt>
                <c:pt idx="644">
                  <c:v>72.967545000000001</c:v>
                </c:pt>
                <c:pt idx="645">
                  <c:v>74.739349000000004</c:v>
                </c:pt>
                <c:pt idx="646">
                  <c:v>73.977287000000004</c:v>
                </c:pt>
                <c:pt idx="647">
                  <c:v>73.767714999999995</c:v>
                </c:pt>
                <c:pt idx="648">
                  <c:v>74.605987999999996</c:v>
                </c:pt>
                <c:pt idx="649">
                  <c:v>78.454407000000003</c:v>
                </c:pt>
                <c:pt idx="650">
                  <c:v>80.264313000000001</c:v>
                </c:pt>
                <c:pt idx="651">
                  <c:v>78.873542999999998</c:v>
                </c:pt>
                <c:pt idx="652">
                  <c:v>78.873542999999998</c:v>
                </c:pt>
                <c:pt idx="653">
                  <c:v>78.502044999999995</c:v>
                </c:pt>
                <c:pt idx="654">
                  <c:v>79.464141999999995</c:v>
                </c:pt>
                <c:pt idx="655">
                  <c:v>80.692963000000006</c:v>
                </c:pt>
                <c:pt idx="656">
                  <c:v>79.949944000000002</c:v>
                </c:pt>
                <c:pt idx="657">
                  <c:v>80.121421999999995</c:v>
                </c:pt>
                <c:pt idx="658">
                  <c:v>80.292900000000003</c:v>
                </c:pt>
                <c:pt idx="659">
                  <c:v>79.445083999999994</c:v>
                </c:pt>
                <c:pt idx="660">
                  <c:v>78.282936000000007</c:v>
                </c:pt>
                <c:pt idx="661">
                  <c:v>77.349411000000003</c:v>
                </c:pt>
                <c:pt idx="662">
                  <c:v>77.587554999999995</c:v>
                </c:pt>
                <c:pt idx="663">
                  <c:v>76.758826999999997</c:v>
                </c:pt>
                <c:pt idx="664">
                  <c:v>79.835639999999998</c:v>
                </c:pt>
                <c:pt idx="665">
                  <c:v>79.921379000000002</c:v>
                </c:pt>
                <c:pt idx="666">
                  <c:v>80.159531000000001</c:v>
                </c:pt>
                <c:pt idx="667">
                  <c:v>78.559189000000003</c:v>
                </c:pt>
                <c:pt idx="668">
                  <c:v>79.664176999999995</c:v>
                </c:pt>
                <c:pt idx="669">
                  <c:v>79.254577999999995</c:v>
                </c:pt>
                <c:pt idx="670">
                  <c:v>78.683021999999994</c:v>
                </c:pt>
                <c:pt idx="671">
                  <c:v>78.349625000000003</c:v>
                </c:pt>
                <c:pt idx="672">
                  <c:v>74.053482000000002</c:v>
                </c:pt>
                <c:pt idx="673">
                  <c:v>74.186836</c:v>
                </c:pt>
                <c:pt idx="674">
                  <c:v>75.863388</c:v>
                </c:pt>
                <c:pt idx="675">
                  <c:v>76.673079999999999</c:v>
                </c:pt>
                <c:pt idx="676">
                  <c:v>76.463515999999998</c:v>
                </c:pt>
                <c:pt idx="677">
                  <c:v>76.682602000000003</c:v>
                </c:pt>
                <c:pt idx="678">
                  <c:v>78.387726000000001</c:v>
                </c:pt>
                <c:pt idx="679">
                  <c:v>78.902137999999994</c:v>
                </c:pt>
                <c:pt idx="680">
                  <c:v>80.073791999999997</c:v>
                </c:pt>
                <c:pt idx="681">
                  <c:v>81.512184000000005</c:v>
                </c:pt>
                <c:pt idx="682">
                  <c:v>83.331612000000007</c:v>
                </c:pt>
                <c:pt idx="683">
                  <c:v>83.169669999999996</c:v>
                </c:pt>
                <c:pt idx="684">
                  <c:v>83.045837000000006</c:v>
                </c:pt>
                <c:pt idx="685">
                  <c:v>82.826744000000005</c:v>
                </c:pt>
                <c:pt idx="686">
                  <c:v>81.607451999999995</c:v>
                </c:pt>
                <c:pt idx="687">
                  <c:v>81.274039999999999</c:v>
                </c:pt>
                <c:pt idx="688">
                  <c:v>81.112099000000001</c:v>
                </c:pt>
                <c:pt idx="689">
                  <c:v>80.807265999999998</c:v>
                </c:pt>
                <c:pt idx="690">
                  <c:v>81.083518999999995</c:v>
                </c:pt>
                <c:pt idx="691">
                  <c:v>81.921798999999993</c:v>
                </c:pt>
                <c:pt idx="692">
                  <c:v>81.531234999999995</c:v>
                </c:pt>
                <c:pt idx="693">
                  <c:v>80.102371000000005</c:v>
                </c:pt>
                <c:pt idx="694">
                  <c:v>79.940430000000006</c:v>
                </c:pt>
                <c:pt idx="695">
                  <c:v>80.292900000000003</c:v>
                </c:pt>
                <c:pt idx="696">
                  <c:v>77.844757000000001</c:v>
                </c:pt>
                <c:pt idx="697">
                  <c:v>76.758826999999997</c:v>
                </c:pt>
                <c:pt idx="698">
                  <c:v>78.102424999999997</c:v>
                </c:pt>
                <c:pt idx="699">
                  <c:v>78.227196000000006</c:v>
                </c:pt>
                <c:pt idx="700">
                  <c:v>77.776122999999998</c:v>
                </c:pt>
                <c:pt idx="701">
                  <c:v>77.641768999999996</c:v>
                </c:pt>
                <c:pt idx="702">
                  <c:v>75.981437999999997</c:v>
                </c:pt>
                <c:pt idx="703">
                  <c:v>76.269356000000002</c:v>
                </c:pt>
                <c:pt idx="704">
                  <c:v>76.173385999999994</c:v>
                </c:pt>
                <c:pt idx="705">
                  <c:v>77.708945999999997</c:v>
                </c:pt>
                <c:pt idx="706">
                  <c:v>77.728133999999997</c:v>
                </c:pt>
                <c:pt idx="707">
                  <c:v>79.100539999999995</c:v>
                </c:pt>
                <c:pt idx="708">
                  <c:v>79.618790000000004</c:v>
                </c:pt>
                <c:pt idx="709">
                  <c:v>80.271416000000002</c:v>
                </c:pt>
                <c:pt idx="710">
                  <c:v>80.050674000000001</c:v>
                </c:pt>
                <c:pt idx="711">
                  <c:v>80.444153</c:v>
                </c:pt>
                <c:pt idx="712">
                  <c:v>79.906723</c:v>
                </c:pt>
                <c:pt idx="713">
                  <c:v>79.474838000000005</c:v>
                </c:pt>
                <c:pt idx="714">
                  <c:v>78.908591999999999</c:v>
                </c:pt>
                <c:pt idx="715">
                  <c:v>76.893173000000004</c:v>
                </c:pt>
                <c:pt idx="716">
                  <c:v>74.781784000000002</c:v>
                </c:pt>
                <c:pt idx="717">
                  <c:v>75.808684999999997</c:v>
                </c:pt>
                <c:pt idx="718">
                  <c:v>75.290436</c:v>
                </c:pt>
                <c:pt idx="719">
                  <c:v>75.021705999999995</c:v>
                </c:pt>
                <c:pt idx="720">
                  <c:v>74.580237999999994</c:v>
                </c:pt>
                <c:pt idx="721">
                  <c:v>74.561042999999998</c:v>
                </c:pt>
                <c:pt idx="722">
                  <c:v>74.570640999999995</c:v>
                </c:pt>
                <c:pt idx="723">
                  <c:v>75.156058999999999</c:v>
                </c:pt>
                <c:pt idx="724">
                  <c:v>74.609024000000005</c:v>
                </c:pt>
                <c:pt idx="725">
                  <c:v>75.184853000000004</c:v>
                </c:pt>
                <c:pt idx="726">
                  <c:v>75.741507999999996</c:v>
                </c:pt>
                <c:pt idx="727">
                  <c:v>75.712708000000006</c:v>
                </c:pt>
                <c:pt idx="728">
                  <c:v>75.002525000000006</c:v>
                </c:pt>
                <c:pt idx="729">
                  <c:v>74.848952999999995</c:v>
                </c:pt>
                <c:pt idx="730">
                  <c:v>73.898842000000002</c:v>
                </c:pt>
                <c:pt idx="731">
                  <c:v>75.127266000000006</c:v>
                </c:pt>
                <c:pt idx="732">
                  <c:v>75.002525000000006</c:v>
                </c:pt>
                <c:pt idx="733">
                  <c:v>74.311501000000007</c:v>
                </c:pt>
                <c:pt idx="734">
                  <c:v>73.841262999999998</c:v>
                </c:pt>
                <c:pt idx="735">
                  <c:v>83.803200000000004</c:v>
                </c:pt>
                <c:pt idx="736">
                  <c:v>84.417418999999995</c:v>
                </c:pt>
                <c:pt idx="737">
                  <c:v>84.542175</c:v>
                </c:pt>
                <c:pt idx="738">
                  <c:v>83.899178000000006</c:v>
                </c:pt>
                <c:pt idx="739">
                  <c:v>83.774399000000003</c:v>
                </c:pt>
                <c:pt idx="740">
                  <c:v>83.246544</c:v>
                </c:pt>
                <c:pt idx="741">
                  <c:v>83.428901999999994</c:v>
                </c:pt>
                <c:pt idx="742">
                  <c:v>82.267639000000003</c:v>
                </c:pt>
                <c:pt idx="743">
                  <c:v>81.144760000000005</c:v>
                </c:pt>
                <c:pt idx="744">
                  <c:v>80.185042999999993</c:v>
                </c:pt>
                <c:pt idx="745">
                  <c:v>80.664908999999994</c:v>
                </c:pt>
                <c:pt idx="746">
                  <c:v>81.067977999999997</c:v>
                </c:pt>
                <c:pt idx="747">
                  <c:v>80.636107999999993</c:v>
                </c:pt>
                <c:pt idx="748">
                  <c:v>80.213820999999996</c:v>
                </c:pt>
                <c:pt idx="749">
                  <c:v>78.918198000000004</c:v>
                </c:pt>
                <c:pt idx="750">
                  <c:v>79.743553000000006</c:v>
                </c:pt>
                <c:pt idx="751">
                  <c:v>77.824104000000005</c:v>
                </c:pt>
                <c:pt idx="752">
                  <c:v>77.325050000000005</c:v>
                </c:pt>
                <c:pt idx="753">
                  <c:v>78.323173999999995</c:v>
                </c:pt>
                <c:pt idx="754">
                  <c:v>78.649467000000001</c:v>
                </c:pt>
                <c:pt idx="755">
                  <c:v>78.803016999999997</c:v>
                </c:pt>
                <c:pt idx="756">
                  <c:v>79.148528999999996</c:v>
                </c:pt>
                <c:pt idx="757">
                  <c:v>79.705169999999995</c:v>
                </c:pt>
                <c:pt idx="758">
                  <c:v>80.770470000000003</c:v>
                </c:pt>
                <c:pt idx="759">
                  <c:v>79.983497999999997</c:v>
                </c:pt>
                <c:pt idx="760">
                  <c:v>80.213820999999996</c:v>
                </c:pt>
                <c:pt idx="761">
                  <c:v>79.705169999999995</c:v>
                </c:pt>
                <c:pt idx="762">
                  <c:v>81.290565000000001</c:v>
                </c:pt>
                <c:pt idx="763">
                  <c:v>81.06823</c:v>
                </c:pt>
                <c:pt idx="764">
                  <c:v>82.508628999999999</c:v>
                </c:pt>
                <c:pt idx="765">
                  <c:v>82.508628999999999</c:v>
                </c:pt>
                <c:pt idx="766">
                  <c:v>81.880272000000005</c:v>
                </c:pt>
                <c:pt idx="767">
                  <c:v>82.286285000000007</c:v>
                </c:pt>
                <c:pt idx="768">
                  <c:v>82.450622999999993</c:v>
                </c:pt>
                <c:pt idx="769">
                  <c:v>83.427002000000002</c:v>
                </c:pt>
                <c:pt idx="770">
                  <c:v>84.577385000000007</c:v>
                </c:pt>
                <c:pt idx="771">
                  <c:v>84.152030999999994</c:v>
                </c:pt>
                <c:pt idx="772">
                  <c:v>84.045699999999997</c:v>
                </c:pt>
                <c:pt idx="773">
                  <c:v>83.465667999999994</c:v>
                </c:pt>
                <c:pt idx="774">
                  <c:v>83.523674</c:v>
                </c:pt>
                <c:pt idx="775">
                  <c:v>83.591339000000005</c:v>
                </c:pt>
                <c:pt idx="776">
                  <c:v>83.726685000000003</c:v>
                </c:pt>
                <c:pt idx="777">
                  <c:v>83.678336999999999</c:v>
                </c:pt>
                <c:pt idx="778">
                  <c:v>83.243324000000001</c:v>
                </c:pt>
                <c:pt idx="779">
                  <c:v>83.552666000000002</c:v>
                </c:pt>
                <c:pt idx="780">
                  <c:v>83.813689999999994</c:v>
                </c:pt>
                <c:pt idx="781">
                  <c:v>83.639671000000007</c:v>
                </c:pt>
                <c:pt idx="782">
                  <c:v>84.142364999999998</c:v>
                </c:pt>
                <c:pt idx="783">
                  <c:v>84.103699000000006</c:v>
                </c:pt>
                <c:pt idx="784">
                  <c:v>84.268044000000003</c:v>
                </c:pt>
                <c:pt idx="785">
                  <c:v>85.360420000000005</c:v>
                </c:pt>
                <c:pt idx="786">
                  <c:v>85.157402000000005</c:v>
                </c:pt>
                <c:pt idx="787">
                  <c:v>85.225075000000004</c:v>
                </c:pt>
                <c:pt idx="788">
                  <c:v>85.360420000000005</c:v>
                </c:pt>
                <c:pt idx="789">
                  <c:v>85.128387000000004</c:v>
                </c:pt>
                <c:pt idx="790">
                  <c:v>86.037109000000001</c:v>
                </c:pt>
                <c:pt idx="791">
                  <c:v>86.027443000000005</c:v>
                </c:pt>
                <c:pt idx="792">
                  <c:v>87.110152999999997</c:v>
                </c:pt>
                <c:pt idx="793">
                  <c:v>87.680510999999996</c:v>
                </c:pt>
                <c:pt idx="794">
                  <c:v>88.067206999999996</c:v>
                </c:pt>
                <c:pt idx="795">
                  <c:v>88.569892999999993</c:v>
                </c:pt>
                <c:pt idx="796">
                  <c:v>88.212211999999994</c:v>
                </c:pt>
                <c:pt idx="797">
                  <c:v>88.212211999999994</c:v>
                </c:pt>
                <c:pt idx="798">
                  <c:v>88.714905000000002</c:v>
                </c:pt>
                <c:pt idx="799">
                  <c:v>88.898574999999994</c:v>
                </c:pt>
                <c:pt idx="800">
                  <c:v>89.227264000000005</c:v>
                </c:pt>
                <c:pt idx="801">
                  <c:v>88.946899000000002</c:v>
                </c:pt>
                <c:pt idx="802">
                  <c:v>98.768669000000003</c:v>
                </c:pt>
                <c:pt idx="803">
                  <c:v>100.460403</c:v>
                </c:pt>
                <c:pt idx="804">
                  <c:v>98.314307999999997</c:v>
                </c:pt>
                <c:pt idx="805">
                  <c:v>97.009262000000007</c:v>
                </c:pt>
                <c:pt idx="806">
                  <c:v>96.864258000000007</c:v>
                </c:pt>
                <c:pt idx="807">
                  <c:v>99.281020999999996</c:v>
                </c:pt>
                <c:pt idx="808">
                  <c:v>98.120979000000005</c:v>
                </c:pt>
                <c:pt idx="809">
                  <c:v>97.917961000000005</c:v>
                </c:pt>
                <c:pt idx="810">
                  <c:v>99.107017999999997</c:v>
                </c:pt>
                <c:pt idx="811">
                  <c:v>99.435706999999994</c:v>
                </c:pt>
                <c:pt idx="812">
                  <c:v>100.460403</c:v>
                </c:pt>
                <c:pt idx="813">
                  <c:v>100.170418</c:v>
                </c:pt>
                <c:pt idx="814">
                  <c:v>99.010352999999995</c:v>
                </c:pt>
                <c:pt idx="815">
                  <c:v>97.956635000000006</c:v>
                </c:pt>
                <c:pt idx="816">
                  <c:v>97.202606000000003</c:v>
                </c:pt>
                <c:pt idx="817">
                  <c:v>98.024306999999993</c:v>
                </c:pt>
                <c:pt idx="818">
                  <c:v>98.372321999999997</c:v>
                </c:pt>
                <c:pt idx="819">
                  <c:v>98.846007999999998</c:v>
                </c:pt>
                <c:pt idx="820">
                  <c:v>100.189735</c:v>
                </c:pt>
                <c:pt idx="821">
                  <c:v>99.658051</c:v>
                </c:pt>
                <c:pt idx="822">
                  <c:v>99.658051</c:v>
                </c:pt>
                <c:pt idx="823">
                  <c:v>99.687049999999999</c:v>
                </c:pt>
                <c:pt idx="824">
                  <c:v>100.441078</c:v>
                </c:pt>
                <c:pt idx="825">
                  <c:v>100.54805</c:v>
                </c:pt>
                <c:pt idx="826">
                  <c:v>100.35356899999999</c:v>
                </c:pt>
                <c:pt idx="827">
                  <c:v>100.188278</c:v>
                </c:pt>
                <c:pt idx="828">
                  <c:v>101.170326</c:v>
                </c:pt>
                <c:pt idx="829">
                  <c:v>102.891335</c:v>
                </c:pt>
                <c:pt idx="830">
                  <c:v>102.434341</c:v>
                </c:pt>
                <c:pt idx="831">
                  <c:v>103.54278600000001</c:v>
                </c:pt>
                <c:pt idx="832">
                  <c:v>102.278778</c:v>
                </c:pt>
                <c:pt idx="833">
                  <c:v>101.987083</c:v>
                </c:pt>
                <c:pt idx="834">
                  <c:v>102.784386</c:v>
                </c:pt>
                <c:pt idx="835">
                  <c:v>102.259315</c:v>
                </c:pt>
                <c:pt idx="836">
                  <c:v>102.86217499999999</c:v>
                </c:pt>
                <c:pt idx="837">
                  <c:v>101.45230100000001</c:v>
                </c:pt>
                <c:pt idx="838">
                  <c:v>102.32738500000001</c:v>
                </c:pt>
                <c:pt idx="839">
                  <c:v>102.11348</c:v>
                </c:pt>
                <c:pt idx="840">
                  <c:v>103.785881</c:v>
                </c:pt>
                <c:pt idx="841">
                  <c:v>104.155365</c:v>
                </c:pt>
                <c:pt idx="842">
                  <c:v>104.69013200000001</c:v>
                </c:pt>
                <c:pt idx="843">
                  <c:v>105.069344</c:v>
                </c:pt>
                <c:pt idx="844">
                  <c:v>104.651245</c:v>
                </c:pt>
                <c:pt idx="845">
                  <c:v>105.001282</c:v>
                </c:pt>
                <c:pt idx="846">
                  <c:v>104.097015</c:v>
                </c:pt>
                <c:pt idx="847">
                  <c:v>104.08729599999999</c:v>
                </c:pt>
                <c:pt idx="848">
                  <c:v>104.18452499999999</c:v>
                </c:pt>
                <c:pt idx="849">
                  <c:v>104.456772</c:v>
                </c:pt>
                <c:pt idx="850">
                  <c:v>105.001282</c:v>
                </c:pt>
                <c:pt idx="851">
                  <c:v>105.069344</c:v>
                </c:pt>
                <c:pt idx="852">
                  <c:v>105.749977</c:v>
                </c:pt>
                <c:pt idx="853">
                  <c:v>105.40965300000001</c:v>
                </c:pt>
                <c:pt idx="854">
                  <c:v>106.100014</c:v>
                </c:pt>
                <c:pt idx="855">
                  <c:v>107.18901099999999</c:v>
                </c:pt>
                <c:pt idx="856">
                  <c:v>107.68489099999999</c:v>
                </c:pt>
                <c:pt idx="857">
                  <c:v>107.004272</c:v>
                </c:pt>
                <c:pt idx="858">
                  <c:v>106.100014</c:v>
                </c:pt>
                <c:pt idx="859">
                  <c:v>106.148613</c:v>
                </c:pt>
                <c:pt idx="860">
                  <c:v>107.21818500000001</c:v>
                </c:pt>
                <c:pt idx="861">
                  <c:v>106.576454</c:v>
                </c:pt>
                <c:pt idx="862">
                  <c:v>106.615341</c:v>
                </c:pt>
                <c:pt idx="863">
                  <c:v>104.748482</c:v>
                </c:pt>
                <c:pt idx="864">
                  <c:v>105.613846</c:v>
                </c:pt>
                <c:pt idx="865">
                  <c:v>106.479218</c:v>
                </c:pt>
                <c:pt idx="866">
                  <c:v>106.459755</c:v>
                </c:pt>
                <c:pt idx="867">
                  <c:v>108.141891</c:v>
                </c:pt>
                <c:pt idx="868">
                  <c:v>106.508385</c:v>
                </c:pt>
                <c:pt idx="869">
                  <c:v>107.76268</c:v>
                </c:pt>
                <c:pt idx="870">
                  <c:v>107.772392</c:v>
                </c:pt>
                <c:pt idx="871">
                  <c:v>107.18901099999999</c:v>
                </c:pt>
                <c:pt idx="872">
                  <c:v>107.412643</c:v>
                </c:pt>
                <c:pt idx="873">
                  <c:v>106.547279</c:v>
                </c:pt>
                <c:pt idx="874">
                  <c:v>106.877876</c:v>
                </c:pt>
                <c:pt idx="875">
                  <c:v>106.838966</c:v>
                </c:pt>
                <c:pt idx="876">
                  <c:v>106.187523</c:v>
                </c:pt>
                <c:pt idx="877">
                  <c:v>107.723793</c:v>
                </c:pt>
                <c:pt idx="878">
                  <c:v>107.665443</c:v>
                </c:pt>
                <c:pt idx="879">
                  <c:v>107.393204</c:v>
                </c:pt>
                <c:pt idx="880">
                  <c:v>107.811302</c:v>
                </c:pt>
                <c:pt idx="881">
                  <c:v>106.576454</c:v>
                </c:pt>
                <c:pt idx="882">
                  <c:v>106.73202499999999</c:v>
                </c:pt>
                <c:pt idx="883">
                  <c:v>106.498665</c:v>
                </c:pt>
                <c:pt idx="884">
                  <c:v>105.96389000000001</c:v>
                </c:pt>
                <c:pt idx="885">
                  <c:v>104.19426</c:v>
                </c:pt>
                <c:pt idx="886">
                  <c:v>105.33187100000001</c:v>
                </c:pt>
                <c:pt idx="887">
                  <c:v>105.771866</c:v>
                </c:pt>
                <c:pt idx="888">
                  <c:v>106.739822</c:v>
                </c:pt>
                <c:pt idx="889">
                  <c:v>106.43671399999999</c:v>
                </c:pt>
                <c:pt idx="890">
                  <c:v>106.358498</c:v>
                </c:pt>
                <c:pt idx="891">
                  <c:v>107.062477</c:v>
                </c:pt>
                <c:pt idx="892">
                  <c:v>106.818039</c:v>
                </c:pt>
                <c:pt idx="893">
                  <c:v>107.98155199999999</c:v>
                </c:pt>
                <c:pt idx="894">
                  <c:v>106.886482</c:v>
                </c:pt>
                <c:pt idx="895">
                  <c:v>107.18956799999999</c:v>
                </c:pt>
                <c:pt idx="896">
                  <c:v>108.685524</c:v>
                </c:pt>
                <c:pt idx="897">
                  <c:v>106.91580999999999</c:v>
                </c:pt>
                <c:pt idx="898">
                  <c:v>105.59586299999999</c:v>
                </c:pt>
                <c:pt idx="899">
                  <c:v>106.37805899999999</c:v>
                </c:pt>
                <c:pt idx="900">
                  <c:v>106.05540499999999</c:v>
                </c:pt>
                <c:pt idx="901">
                  <c:v>105.81096599999999</c:v>
                </c:pt>
                <c:pt idx="902">
                  <c:v>106.37805899999999</c:v>
                </c:pt>
                <c:pt idx="903">
                  <c:v>105.146103</c:v>
                </c:pt>
                <c:pt idx="904">
                  <c:v>107.795784</c:v>
                </c:pt>
                <c:pt idx="905">
                  <c:v>110.631218</c:v>
                </c:pt>
                <c:pt idx="906">
                  <c:v>110.044586</c:v>
                </c:pt>
                <c:pt idx="907">
                  <c:v>108.70507000000001</c:v>
                </c:pt>
                <c:pt idx="908">
                  <c:v>109.125496</c:v>
                </c:pt>
                <c:pt idx="909">
                  <c:v>109.477486</c:v>
                </c:pt>
                <c:pt idx="910">
                  <c:v>108.46064</c:v>
                </c:pt>
                <c:pt idx="911">
                  <c:v>108.323761</c:v>
                </c:pt>
                <c:pt idx="912">
                  <c:v>109.536148</c:v>
                </c:pt>
                <c:pt idx="913">
                  <c:v>110.592117</c:v>
                </c:pt>
                <c:pt idx="914">
                  <c:v>110.132576</c:v>
                </c:pt>
                <c:pt idx="915">
                  <c:v>111.051659</c:v>
                </c:pt>
                <c:pt idx="916">
                  <c:v>111.022324</c:v>
                </c:pt>
                <c:pt idx="917">
                  <c:v>110.94409899999999</c:v>
                </c:pt>
                <c:pt idx="918">
                  <c:v>110.592117</c:v>
                </c:pt>
                <c:pt idx="919">
                  <c:v>111.26675400000001</c:v>
                </c:pt>
                <c:pt idx="920">
                  <c:v>112.24449199999999</c:v>
                </c:pt>
                <c:pt idx="921">
                  <c:v>110.709442</c:v>
                </c:pt>
                <c:pt idx="922">
                  <c:v>110.161903</c:v>
                </c:pt>
                <c:pt idx="923">
                  <c:v>118.208702</c:v>
                </c:pt>
                <c:pt idx="924">
                  <c:v>119.000664</c:v>
                </c:pt>
                <c:pt idx="925">
                  <c:v>119.411316</c:v>
                </c:pt>
                <c:pt idx="926">
                  <c:v>120.046852</c:v>
                </c:pt>
                <c:pt idx="927">
                  <c:v>119.70463599999999</c:v>
                </c:pt>
                <c:pt idx="928">
                  <c:v>120.056641</c:v>
                </c:pt>
                <c:pt idx="929">
                  <c:v>119.538437</c:v>
                </c:pt>
                <c:pt idx="930">
                  <c:v>119.733971</c:v>
                </c:pt>
                <c:pt idx="931">
                  <c:v>121.92411</c:v>
                </c:pt>
                <c:pt idx="932">
                  <c:v>122.129448</c:v>
                </c:pt>
                <c:pt idx="933">
                  <c:v>122.540085</c:v>
                </c:pt>
                <c:pt idx="934">
                  <c:v>122.266319</c:v>
                </c:pt>
                <c:pt idx="935">
                  <c:v>122.500984</c:v>
                </c:pt>
                <c:pt idx="936">
                  <c:v>123.195168</c:v>
                </c:pt>
                <c:pt idx="937">
                  <c:v>123.146278</c:v>
                </c:pt>
                <c:pt idx="938">
                  <c:v>123.195168</c:v>
                </c:pt>
                <c:pt idx="939">
                  <c:v>123.60581999999999</c:v>
                </c:pt>
                <c:pt idx="940">
                  <c:v>123.615601</c:v>
                </c:pt>
                <c:pt idx="941">
                  <c:v>123.556938</c:v>
                </c:pt>
                <c:pt idx="942">
                  <c:v>125.052887</c:v>
                </c:pt>
                <c:pt idx="943">
                  <c:v>124.163132</c:v>
                </c:pt>
                <c:pt idx="944">
                  <c:v>123.234291</c:v>
                </c:pt>
                <c:pt idx="945">
                  <c:v>122.00232699999999</c:v>
                </c:pt>
                <c:pt idx="946">
                  <c:v>121.102806</c:v>
                </c:pt>
                <c:pt idx="947">
                  <c:v>120.848602</c:v>
                </c:pt>
                <c:pt idx="948">
                  <c:v>120.604164</c:v>
                </c:pt>
                <c:pt idx="949">
                  <c:v>119.28420300000001</c:v>
                </c:pt>
                <c:pt idx="950">
                  <c:v>121.318146</c:v>
                </c:pt>
                <c:pt idx="951">
                  <c:v>119.78533899999999</c:v>
                </c:pt>
                <c:pt idx="952">
                  <c:v>121.436043</c:v>
                </c:pt>
                <c:pt idx="953">
                  <c:v>122.772346</c:v>
                </c:pt>
                <c:pt idx="954">
                  <c:v>123.411018</c:v>
                </c:pt>
                <c:pt idx="955">
                  <c:v>122.909904</c:v>
                </c:pt>
                <c:pt idx="956">
                  <c:v>124.432884</c:v>
                </c:pt>
                <c:pt idx="957">
                  <c:v>125.90675400000001</c:v>
                </c:pt>
                <c:pt idx="958">
                  <c:v>125.82814</c:v>
                </c:pt>
                <c:pt idx="959">
                  <c:v>121.327972</c:v>
                </c:pt>
                <c:pt idx="960">
                  <c:v>122.25157900000001</c:v>
                </c:pt>
                <c:pt idx="961">
                  <c:v>123.283287</c:v>
                </c:pt>
                <c:pt idx="962">
                  <c:v>123.686134</c:v>
                </c:pt>
                <c:pt idx="963">
                  <c:v>123.892471</c:v>
                </c:pt>
                <c:pt idx="964">
                  <c:v>124.108643</c:v>
                </c:pt>
                <c:pt idx="965">
                  <c:v>123.411018</c:v>
                </c:pt>
                <c:pt idx="966">
                  <c:v>123.558403</c:v>
                </c:pt>
                <c:pt idx="967">
                  <c:v>124.344475</c:v>
                </c:pt>
                <c:pt idx="968">
                  <c:v>125.670937</c:v>
                </c:pt>
                <c:pt idx="969">
                  <c:v>125.59232299999999</c:v>
                </c:pt>
                <c:pt idx="970">
                  <c:v>126.20153000000001</c:v>
                </c:pt>
                <c:pt idx="971">
                  <c:v>126.663338</c:v>
                </c:pt>
                <c:pt idx="972">
                  <c:v>126.044304</c:v>
                </c:pt>
                <c:pt idx="973">
                  <c:v>126.771423</c:v>
                </c:pt>
                <c:pt idx="974">
                  <c:v>126.732117</c:v>
                </c:pt>
                <c:pt idx="975">
                  <c:v>127.25288399999999</c:v>
                </c:pt>
                <c:pt idx="976">
                  <c:v>127.488693</c:v>
                </c:pt>
                <c:pt idx="977">
                  <c:v>127.695038</c:v>
                </c:pt>
                <c:pt idx="978">
                  <c:v>129.719131</c:v>
                </c:pt>
                <c:pt idx="979">
                  <c:v>130.102341</c:v>
                </c:pt>
                <c:pt idx="980">
                  <c:v>125.553017</c:v>
                </c:pt>
                <c:pt idx="981">
                  <c:v>124.491844</c:v>
                </c:pt>
                <c:pt idx="982">
                  <c:v>126.329262</c:v>
                </c:pt>
                <c:pt idx="983">
                  <c:v>124.963486</c:v>
                </c:pt>
                <c:pt idx="984">
                  <c:v>124.42306499999999</c:v>
                </c:pt>
                <c:pt idx="985">
                  <c:v>121.81925200000001</c:v>
                </c:pt>
                <c:pt idx="986">
                  <c:v>115.265495</c:v>
                </c:pt>
                <c:pt idx="987">
                  <c:v>114.48925800000001</c:v>
                </c:pt>
                <c:pt idx="988">
                  <c:v>115.432541</c:v>
                </c:pt>
                <c:pt idx="989">
                  <c:v>114.420479</c:v>
                </c:pt>
                <c:pt idx="990">
                  <c:v>113.428093</c:v>
                </c:pt>
                <c:pt idx="991">
                  <c:v>113.82111399999999</c:v>
                </c:pt>
                <c:pt idx="992">
                  <c:v>113.939018</c:v>
                </c:pt>
                <c:pt idx="993">
                  <c:v>113.87024700000001</c:v>
                </c:pt>
                <c:pt idx="994">
                  <c:v>113.477211</c:v>
                </c:pt>
                <c:pt idx="995">
                  <c:v>113.90954600000001</c:v>
                </c:pt>
                <c:pt idx="996">
                  <c:v>114.115891</c:v>
                </c:pt>
                <c:pt idx="997">
                  <c:v>113.516525</c:v>
                </c:pt>
                <c:pt idx="998">
                  <c:v>114.194496</c:v>
                </c:pt>
                <c:pt idx="999">
                  <c:v>114.30257400000001</c:v>
                </c:pt>
                <c:pt idx="1000">
                  <c:v>115.25567599999999</c:v>
                </c:pt>
                <c:pt idx="1001">
                  <c:v>115.874695</c:v>
                </c:pt>
                <c:pt idx="1002">
                  <c:v>115.21637</c:v>
                </c:pt>
                <c:pt idx="1003">
                  <c:v>115.324455</c:v>
                </c:pt>
                <c:pt idx="1004">
                  <c:v>116.30703</c:v>
                </c:pt>
                <c:pt idx="1005">
                  <c:v>116.935875</c:v>
                </c:pt>
                <c:pt idx="1006">
                  <c:v>117.80053700000001</c:v>
                </c:pt>
                <c:pt idx="1007">
                  <c:v>120.93493700000001</c:v>
                </c:pt>
                <c:pt idx="1008">
                  <c:v>121.789772</c:v>
                </c:pt>
                <c:pt idx="1009">
                  <c:v>122.60530900000001</c:v>
                </c:pt>
                <c:pt idx="1010">
                  <c:v>121.593262</c:v>
                </c:pt>
                <c:pt idx="1011">
                  <c:v>121.61290700000001</c:v>
                </c:pt>
                <c:pt idx="1012">
                  <c:v>121.13145400000001</c:v>
                </c:pt>
                <c:pt idx="1013">
                  <c:v>121.170753</c:v>
                </c:pt>
                <c:pt idx="1014">
                  <c:v>122.09889200000001</c:v>
                </c:pt>
                <c:pt idx="1015">
                  <c:v>124.004524</c:v>
                </c:pt>
                <c:pt idx="1016">
                  <c:v>125.68306699999999</c:v>
                </c:pt>
                <c:pt idx="1017">
                  <c:v>126.48284099999999</c:v>
                </c:pt>
                <c:pt idx="1018">
                  <c:v>126.70993</c:v>
                </c:pt>
                <c:pt idx="1019">
                  <c:v>126.393967</c:v>
                </c:pt>
                <c:pt idx="1020">
                  <c:v>126.512466</c:v>
                </c:pt>
                <c:pt idx="1021">
                  <c:v>127.01602200000001</c:v>
                </c:pt>
                <c:pt idx="1022">
                  <c:v>126.630951</c:v>
                </c:pt>
                <c:pt idx="1023">
                  <c:v>126.157005</c:v>
                </c:pt>
                <c:pt idx="1024">
                  <c:v>126.877792</c:v>
                </c:pt>
                <c:pt idx="1025">
                  <c:v>126.295242</c:v>
                </c:pt>
                <c:pt idx="1026">
                  <c:v>126.107643</c:v>
                </c:pt>
                <c:pt idx="1027">
                  <c:v>127.065392</c:v>
                </c:pt>
                <c:pt idx="1028">
                  <c:v>127.095016</c:v>
                </c:pt>
                <c:pt idx="1029">
                  <c:v>126.89754499999999</c:v>
                </c:pt>
                <c:pt idx="1030">
                  <c:v>127.519577</c:v>
                </c:pt>
                <c:pt idx="1031">
                  <c:v>127.954018</c:v>
                </c:pt>
                <c:pt idx="1032">
                  <c:v>129.365982</c:v>
                </c:pt>
                <c:pt idx="1033">
                  <c:v>128.91177400000001</c:v>
                </c:pt>
                <c:pt idx="1034">
                  <c:v>130.47183200000001</c:v>
                </c:pt>
                <c:pt idx="1035">
                  <c:v>131.56781000000001</c:v>
                </c:pt>
                <c:pt idx="1036">
                  <c:v>130.62982199999999</c:v>
                </c:pt>
                <c:pt idx="1037">
                  <c:v>131.20249899999999</c:v>
                </c:pt>
                <c:pt idx="1038">
                  <c:v>132.57496599999999</c:v>
                </c:pt>
                <c:pt idx="1039">
                  <c:v>132.74281300000001</c:v>
                </c:pt>
                <c:pt idx="1040">
                  <c:v>133.32534799999999</c:v>
                </c:pt>
                <c:pt idx="1041">
                  <c:v>133.601822</c:v>
                </c:pt>
                <c:pt idx="1042">
                  <c:v>133.99678</c:v>
                </c:pt>
                <c:pt idx="1043">
                  <c:v>132.94027700000001</c:v>
                </c:pt>
                <c:pt idx="1044">
                  <c:v>129.622681</c:v>
                </c:pt>
                <c:pt idx="1045">
                  <c:v>130.56068400000001</c:v>
                </c:pt>
                <c:pt idx="1046">
                  <c:v>130.24473599999999</c:v>
                </c:pt>
                <c:pt idx="1047">
                  <c:v>131.20249899999999</c:v>
                </c:pt>
                <c:pt idx="1048">
                  <c:v>130.60022000000001</c:v>
                </c:pt>
                <c:pt idx="1049">
                  <c:v>132.91066000000001</c:v>
                </c:pt>
                <c:pt idx="1050">
                  <c:v>134.056015</c:v>
                </c:pt>
                <c:pt idx="1051">
                  <c:v>135.191498</c:v>
                </c:pt>
                <c:pt idx="1052">
                  <c:v>137.47233600000001</c:v>
                </c:pt>
                <c:pt idx="1053">
                  <c:v>143.416336</c:v>
                </c:pt>
                <c:pt idx="1054">
                  <c:v>143.66317699999999</c:v>
                </c:pt>
                <c:pt idx="1055">
                  <c:v>146.891907</c:v>
                </c:pt>
                <c:pt idx="1056">
                  <c:v>147.494202</c:v>
                </c:pt>
                <c:pt idx="1057">
                  <c:v>146.56607099999999</c:v>
                </c:pt>
                <c:pt idx="1058">
                  <c:v>147.96814000000001</c:v>
                </c:pt>
                <c:pt idx="1059">
                  <c:v>148.04711900000001</c:v>
                </c:pt>
                <c:pt idx="1060">
                  <c:v>149.06411700000001</c:v>
                </c:pt>
                <c:pt idx="1061">
                  <c:v>148.76791399999999</c:v>
                </c:pt>
                <c:pt idx="1062">
                  <c:v>147.563309</c:v>
                </c:pt>
                <c:pt idx="1063">
                  <c:v>149.202347</c:v>
                </c:pt>
                <c:pt idx="1064">
                  <c:v>149.66641200000001</c:v>
                </c:pt>
                <c:pt idx="1065">
                  <c:v>149.41958600000001</c:v>
                </c:pt>
                <c:pt idx="1066">
                  <c:v>149.162857</c:v>
                </c:pt>
                <c:pt idx="1067">
                  <c:v>150.03175400000001</c:v>
                </c:pt>
                <c:pt idx="1068">
                  <c:v>147.553436</c:v>
                </c:pt>
                <c:pt idx="1069">
                  <c:v>148.96539300000001</c:v>
                </c:pt>
                <c:pt idx="1070">
                  <c:v>152.09536700000001</c:v>
                </c:pt>
                <c:pt idx="1071">
                  <c:v>152.52979999999999</c:v>
                </c:pt>
                <c:pt idx="1072">
                  <c:v>152.421188</c:v>
                </c:pt>
                <c:pt idx="1073">
                  <c:v>153.89238</c:v>
                </c:pt>
                <c:pt idx="1074">
                  <c:v>155.54132100000001</c:v>
                </c:pt>
                <c:pt idx="1075">
                  <c:v>156.74591100000001</c:v>
                </c:pt>
                <c:pt idx="1076">
                  <c:v>156.578033</c:v>
                </c:pt>
                <c:pt idx="1077">
                  <c:v>156.30053699999999</c:v>
                </c:pt>
                <c:pt idx="1078">
                  <c:v>155.121094</c:v>
                </c:pt>
                <c:pt idx="1079">
                  <c:v>156.607788</c:v>
                </c:pt>
                <c:pt idx="1080">
                  <c:v>157.32139599999999</c:v>
                </c:pt>
                <c:pt idx="1081">
                  <c:v>158.22332800000001</c:v>
                </c:pt>
                <c:pt idx="1082">
                  <c:v>158.89729299999999</c:v>
                </c:pt>
                <c:pt idx="1083">
                  <c:v>159.680283</c:v>
                </c:pt>
                <c:pt idx="1084">
                  <c:v>164.13043200000001</c:v>
                </c:pt>
                <c:pt idx="1085">
                  <c:v>163.47628800000001</c:v>
                </c:pt>
                <c:pt idx="1086">
                  <c:v>165.973938</c:v>
                </c:pt>
                <c:pt idx="1087">
                  <c:v>167.79759200000001</c:v>
                </c:pt>
                <c:pt idx="1088">
                  <c:v>166.05320699999999</c:v>
                </c:pt>
                <c:pt idx="1089">
                  <c:v>165.94418300000001</c:v>
                </c:pt>
                <c:pt idx="1090">
                  <c:v>166.41001900000001</c:v>
                </c:pt>
                <c:pt idx="1091">
                  <c:v>168.80856299999999</c:v>
                </c:pt>
                <c:pt idx="1092">
                  <c:v>168.868011</c:v>
                </c:pt>
                <c:pt idx="1093">
                  <c:v>167.163284</c:v>
                </c:pt>
                <c:pt idx="1094">
                  <c:v>168.09494000000001</c:v>
                </c:pt>
                <c:pt idx="1095">
                  <c:v>167.62910500000001</c:v>
                </c:pt>
                <c:pt idx="1096">
                  <c:v>169.96816999999999</c:v>
                </c:pt>
                <c:pt idx="1097">
                  <c:v>167.67865</c:v>
                </c:pt>
                <c:pt idx="1098">
                  <c:v>167.01460299999999</c:v>
                </c:pt>
                <c:pt idx="1099">
                  <c:v>164.94314600000001</c:v>
                </c:pt>
                <c:pt idx="1100">
                  <c:v>166.36047400000001</c:v>
                </c:pt>
                <c:pt idx="1101">
                  <c:v>163.49612400000001</c:v>
                </c:pt>
                <c:pt idx="1102">
                  <c:v>155.626587</c:v>
                </c:pt>
                <c:pt idx="1103">
                  <c:v>160.44345100000001</c:v>
                </c:pt>
                <c:pt idx="1104">
                  <c:v>160.007339</c:v>
                </c:pt>
                <c:pt idx="1105">
                  <c:v>152.296402</c:v>
                </c:pt>
                <c:pt idx="1106">
                  <c:v>153.555115</c:v>
                </c:pt>
                <c:pt idx="1107">
                  <c:v>157.79714999999999</c:v>
                </c:pt>
                <c:pt idx="1108">
                  <c:v>159.868607</c:v>
                </c:pt>
                <c:pt idx="1109">
                  <c:v>161.83102400000001</c:v>
                </c:pt>
                <c:pt idx="1110">
                  <c:v>165.32969700000001</c:v>
                </c:pt>
                <c:pt idx="1111">
                  <c:v>167.93635599999999</c:v>
                </c:pt>
                <c:pt idx="1112">
                  <c:v>163.30779999999999</c:v>
                </c:pt>
                <c:pt idx="1113">
                  <c:v>160.651566</c:v>
                </c:pt>
                <c:pt idx="1114">
                  <c:v>162.70320100000001</c:v>
                </c:pt>
                <c:pt idx="1115">
                  <c:v>164.76475500000001</c:v>
                </c:pt>
                <c:pt idx="1116">
                  <c:v>165.973938</c:v>
                </c:pt>
                <c:pt idx="1117">
                  <c:v>162.12835699999999</c:v>
                </c:pt>
                <c:pt idx="1118">
                  <c:v>159.44241299999999</c:v>
                </c:pt>
                <c:pt idx="1119">
                  <c:v>155.418442</c:v>
                </c:pt>
                <c:pt idx="1120">
                  <c:v>151.94949299999999</c:v>
                </c:pt>
                <c:pt idx="1121">
                  <c:v>156.141953</c:v>
                </c:pt>
                <c:pt idx="1122">
                  <c:v>157.10334800000001</c:v>
                </c:pt>
                <c:pt idx="1123">
                  <c:v>156.498749</c:v>
                </c:pt>
                <c:pt idx="1124">
                  <c:v>159.63072199999999</c:v>
                </c:pt>
                <c:pt idx="1125">
                  <c:v>166.43974299999999</c:v>
                </c:pt>
                <c:pt idx="1126">
                  <c:v>162.57435599999999</c:v>
                </c:pt>
                <c:pt idx="1127">
                  <c:v>159.88841199999999</c:v>
                </c:pt>
                <c:pt idx="1128">
                  <c:v>158.78826900000001</c:v>
                </c:pt>
                <c:pt idx="1129">
                  <c:v>158.183685</c:v>
                </c:pt>
                <c:pt idx="1130">
                  <c:v>162.42570499999999</c:v>
                </c:pt>
                <c:pt idx="1131">
                  <c:v>158.114304</c:v>
                </c:pt>
                <c:pt idx="1132">
                  <c:v>158.570221</c:v>
                </c:pt>
                <c:pt idx="1133">
                  <c:v>156.64743000000001</c:v>
                </c:pt>
                <c:pt idx="1134">
                  <c:v>150.234848</c:v>
                </c:pt>
                <c:pt idx="1135">
                  <c:v>146.68663000000001</c:v>
                </c:pt>
                <c:pt idx="1136">
                  <c:v>151.97923299999999</c:v>
                </c:pt>
                <c:pt idx="1137">
                  <c:v>150.809708</c:v>
                </c:pt>
                <c:pt idx="1138">
                  <c:v>150.730087</c:v>
                </c:pt>
                <c:pt idx="1139">
                  <c:v>154.551086</c:v>
                </c:pt>
                <c:pt idx="1140">
                  <c:v>151.06842</c:v>
                </c:pt>
                <c:pt idx="1141">
                  <c:v>152.282364</c:v>
                </c:pt>
                <c:pt idx="1142">
                  <c:v>147.83450300000001</c:v>
                </c:pt>
                <c:pt idx="1143">
                  <c:v>150.59079</c:v>
                </c:pt>
                <c:pt idx="1144">
                  <c:v>144.670242</c:v>
                </c:pt>
                <c:pt idx="1145">
                  <c:v>142.252274</c:v>
                </c:pt>
                <c:pt idx="1146">
                  <c:v>147.27726699999999</c:v>
                </c:pt>
                <c:pt idx="1147">
                  <c:v>143.695099</c:v>
                </c:pt>
                <c:pt idx="1148">
                  <c:v>149.51612900000001</c:v>
                </c:pt>
                <c:pt idx="1149">
                  <c:v>149.23751799999999</c:v>
                </c:pt>
                <c:pt idx="1150">
                  <c:v>148.24246199999999</c:v>
                </c:pt>
                <c:pt idx="1151">
                  <c:v>148.411621</c:v>
                </c:pt>
                <c:pt idx="1152">
                  <c:v>149.02856399999999</c:v>
                </c:pt>
                <c:pt idx="1153">
                  <c:v>147.366837</c:v>
                </c:pt>
                <c:pt idx="1154">
                  <c:v>146.232483</c:v>
                </c:pt>
                <c:pt idx="1155">
                  <c:v>145.31701699999999</c:v>
                </c:pt>
                <c:pt idx="1156">
                  <c:v>137.42628500000001</c:v>
                </c:pt>
                <c:pt idx="1157">
                  <c:v>137.316833</c:v>
                </c:pt>
                <c:pt idx="1158">
                  <c:v>135.65509</c:v>
                </c:pt>
                <c:pt idx="1159">
                  <c:v>136.878998</c:v>
                </c:pt>
                <c:pt idx="1160">
                  <c:v>134.66004899999999</c:v>
                </c:pt>
                <c:pt idx="1161">
                  <c:v>134.69984400000001</c:v>
                </c:pt>
                <c:pt idx="1162">
                  <c:v>134.08291600000001</c:v>
                </c:pt>
                <c:pt idx="1163">
                  <c:v>136.19241299999999</c:v>
                </c:pt>
                <c:pt idx="1164">
                  <c:v>136.62029999999999</c:v>
                </c:pt>
                <c:pt idx="1165">
                  <c:v>139.52583300000001</c:v>
                </c:pt>
                <c:pt idx="1166">
                  <c:v>141.36668399999999</c:v>
                </c:pt>
                <c:pt idx="1167">
                  <c:v>144.44139100000001</c:v>
                </c:pt>
                <c:pt idx="1168">
                  <c:v>145.88420099999999</c:v>
                </c:pt>
                <c:pt idx="1169">
                  <c:v>146.590698</c:v>
                </c:pt>
                <c:pt idx="1170">
                  <c:v>146.02351400000001</c:v>
                </c:pt>
                <c:pt idx="1171">
                  <c:v>144.80955499999999</c:v>
                </c:pt>
                <c:pt idx="1172">
                  <c:v>146.620544</c:v>
                </c:pt>
                <c:pt idx="1173">
                  <c:v>146.08320599999999</c:v>
                </c:pt>
                <c:pt idx="1174">
                  <c:v>154.48142999999999</c:v>
                </c:pt>
                <c:pt idx="1175">
                  <c:v>157.546188</c:v>
                </c:pt>
                <c:pt idx="1176">
                  <c:v>154.32221999999999</c:v>
                </c:pt>
                <c:pt idx="1177">
                  <c:v>155.804855</c:v>
                </c:pt>
                <c:pt idx="1178">
                  <c:v>157.39691199999999</c:v>
                </c:pt>
                <c:pt idx="1179">
                  <c:v>158.21286000000001</c:v>
                </c:pt>
                <c:pt idx="1180">
                  <c:v>154.242615</c:v>
                </c:pt>
                <c:pt idx="1181">
                  <c:v>154.31227100000001</c:v>
                </c:pt>
                <c:pt idx="1182">
                  <c:v>148.769836</c:v>
                </c:pt>
                <c:pt idx="1183">
                  <c:v>152.63064600000001</c:v>
                </c:pt>
                <c:pt idx="1184">
                  <c:v>150.789795</c:v>
                </c:pt>
                <c:pt idx="1185">
                  <c:v>153.685394</c:v>
                </c:pt>
                <c:pt idx="1186">
                  <c:v>157.76509100000001</c:v>
                </c:pt>
                <c:pt idx="1187">
                  <c:v>157.86459400000001</c:v>
                </c:pt>
                <c:pt idx="1188">
                  <c:v>156.342163</c:v>
                </c:pt>
                <c:pt idx="1189">
                  <c:v>155.90434300000001</c:v>
                </c:pt>
                <c:pt idx="1190">
                  <c:v>156.809845</c:v>
                </c:pt>
                <c:pt idx="1191">
                  <c:v>152.58088699999999</c:v>
                </c:pt>
                <c:pt idx="1192">
                  <c:v>149.43652299999999</c:v>
                </c:pt>
                <c:pt idx="1193">
                  <c:v>148.013611</c:v>
                </c:pt>
                <c:pt idx="1194">
                  <c:v>147.05834999999999</c:v>
                </c:pt>
                <c:pt idx="1195">
                  <c:v>141.575638</c:v>
                </c:pt>
                <c:pt idx="1196">
                  <c:v>143.635391</c:v>
                </c:pt>
                <c:pt idx="1197">
                  <c:v>141.30697599999999</c:v>
                </c:pt>
                <c:pt idx="1198">
                  <c:v>142.46122700000001</c:v>
                </c:pt>
                <c:pt idx="1199">
                  <c:v>138.95864900000001</c:v>
                </c:pt>
                <c:pt idx="1200">
                  <c:v>138.95864900000001</c:v>
                </c:pt>
                <c:pt idx="1201">
                  <c:v>138.69000199999999</c:v>
                </c:pt>
                <c:pt idx="1202">
                  <c:v>139.41999799999999</c:v>
                </c:pt>
                <c:pt idx="1203">
                  <c:v>139.800003</c:v>
                </c:pt>
                <c:pt idx="1204">
                  <c:v>141.16000399999999</c:v>
                </c:pt>
                <c:pt idx="1205">
                  <c:v>140.240005</c:v>
                </c:pt>
                <c:pt idx="1206">
                  <c:v>139.699997</c:v>
                </c:pt>
                <c:pt idx="1207">
                  <c:v>139.979996</c:v>
                </c:pt>
                <c:pt idx="1208">
                  <c:v>144.41999799999999</c:v>
                </c:pt>
                <c:pt idx="1209">
                  <c:v>144.550003</c:v>
                </c:pt>
                <c:pt idx="1210">
                  <c:v>141.41999799999999</c:v>
                </c:pt>
                <c:pt idx="1211">
                  <c:v>140.800003</c:v>
                </c:pt>
                <c:pt idx="1212">
                  <c:v>137.58000200000001</c:v>
                </c:pt>
                <c:pt idx="1213">
                  <c:v>136.270004</c:v>
                </c:pt>
                <c:pt idx="1214">
                  <c:v>138</c:v>
                </c:pt>
                <c:pt idx="1215">
                  <c:v>139.21000699999999</c:v>
                </c:pt>
                <c:pt idx="1216">
                  <c:v>140.300003</c:v>
                </c:pt>
                <c:pt idx="1217">
                  <c:v>137.16999799999999</c:v>
                </c:pt>
                <c:pt idx="1218">
                  <c:v>135.529999</c:v>
                </c:pt>
                <c:pt idx="1219">
                  <c:v>139.83999600000001</c:v>
                </c:pt>
                <c:pt idx="1220">
                  <c:v>141.320007</c:v>
                </c:pt>
                <c:pt idx="1221">
                  <c:v>142.729996</c:v>
                </c:pt>
                <c:pt idx="1222">
                  <c:v>140.800003</c:v>
                </c:pt>
                <c:pt idx="1223">
                  <c:v>138.199997</c:v>
                </c:pt>
                <c:pt idx="1224">
                  <c:v>144.78999300000001</c:v>
                </c:pt>
                <c:pt idx="1225">
                  <c:v>141.91000399999999</c:v>
                </c:pt>
                <c:pt idx="1226">
                  <c:v>142.08999600000001</c:v>
                </c:pt>
                <c:pt idx="1227">
                  <c:v>143.36000100000001</c:v>
                </c:pt>
                <c:pt idx="1228">
                  <c:v>143.929993</c:v>
                </c:pt>
                <c:pt idx="1229">
                  <c:v>146.11999499999999</c:v>
                </c:pt>
                <c:pt idx="1230">
                  <c:v>144.80999800000001</c:v>
                </c:pt>
                <c:pt idx="1231">
                  <c:v>139.83000200000001</c:v>
                </c:pt>
                <c:pt idx="1232">
                  <c:v>137.050003</c:v>
                </c:pt>
                <c:pt idx="1233">
                  <c:v>136.91000399999999</c:v>
                </c:pt>
                <c:pt idx="1234">
                  <c:v>138.64999399999999</c:v>
                </c:pt>
                <c:pt idx="1235">
                  <c:v>135.699997</c:v>
                </c:pt>
                <c:pt idx="1236">
                  <c:v>137.35000600000001</c:v>
                </c:pt>
                <c:pt idx="1237">
                  <c:v>140.58999600000001</c:v>
                </c:pt>
                <c:pt idx="1238">
                  <c:v>140.529999</c:v>
                </c:pt>
                <c:pt idx="1239">
                  <c:v>143.83000200000001</c:v>
                </c:pt>
                <c:pt idx="1240">
                  <c:v>142.61000100000001</c:v>
                </c:pt>
                <c:pt idx="1241">
                  <c:v>141.179993</c:v>
                </c:pt>
                <c:pt idx="1242">
                  <c:v>144.759995</c:v>
                </c:pt>
                <c:pt idx="1243">
                  <c:v>146.199997</c:v>
                </c:pt>
                <c:pt idx="1244">
                  <c:v>146.5</c:v>
                </c:pt>
                <c:pt idx="1245">
                  <c:v>145.990005</c:v>
                </c:pt>
                <c:pt idx="1246">
                  <c:v>143.320007</c:v>
                </c:pt>
                <c:pt idx="1247">
                  <c:v>143.800003</c:v>
                </c:pt>
                <c:pt idx="1248">
                  <c:v>141.699997</c:v>
                </c:pt>
                <c:pt idx="1249">
                  <c:v>144.88000500000001</c:v>
                </c:pt>
                <c:pt idx="1250">
                  <c:v>145.10000600000001</c:v>
                </c:pt>
                <c:pt idx="1251">
                  <c:v>147.63000500000001</c:v>
                </c:pt>
                <c:pt idx="1252">
                  <c:v>148.61000100000001</c:v>
                </c:pt>
                <c:pt idx="1253">
                  <c:v>148.60000600000001</c:v>
                </c:pt>
                <c:pt idx="1254">
                  <c:v>147.779999</c:v>
                </c:pt>
                <c:pt idx="1255">
                  <c:v>148.86999499999999</c:v>
                </c:pt>
                <c:pt idx="1256">
                  <c:v>147.759995</c:v>
                </c:pt>
                <c:pt idx="1257">
                  <c:v>149.03999300000001</c:v>
                </c:pt>
                <c:pt idx="1258">
                  <c:v>149.03999300000001</c:v>
                </c:pt>
              </c:numCache>
            </c:numRef>
          </c:val>
          <c:smooth val="0"/>
          <c:extLst>
            <c:ext xmlns:c16="http://schemas.microsoft.com/office/drawing/2014/chart" uri="{C3380CC4-5D6E-409C-BE32-E72D297353CC}">
              <c16:uniqueId val="{00000001-0E26-4D0B-A246-9BB71294F666}"/>
            </c:ext>
          </c:extLst>
        </c:ser>
        <c:dLbls>
          <c:showLegendKey val="0"/>
          <c:showVal val="0"/>
          <c:showCatName val="0"/>
          <c:showSerName val="0"/>
          <c:showPercent val="0"/>
          <c:showBubbleSize val="0"/>
        </c:dLbls>
        <c:marker val="1"/>
        <c:smooth val="0"/>
        <c:axId val="700033008"/>
        <c:axId val="700033568"/>
      </c:lineChart>
      <c:dateAx>
        <c:axId val="700033008"/>
        <c:scaling>
          <c:orientation val="minMax"/>
        </c:scaling>
        <c:delete val="0"/>
        <c:axPos val="b"/>
        <c:numFmt formatCode="m/d/yyyy"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700033568"/>
        <c:crosses val="autoZero"/>
        <c:auto val="1"/>
        <c:lblOffset val="100"/>
        <c:baseTimeUnit val="days"/>
      </c:dateAx>
      <c:valAx>
        <c:axId val="700033568"/>
        <c:scaling>
          <c:orientation val="minMax"/>
        </c:scaling>
        <c:delete val="0"/>
        <c:axPos val="l"/>
        <c:numFmt formatCode="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700033008"/>
        <c:crosses val="autoZero"/>
        <c:crossBetween val="between"/>
      </c:valAx>
      <c:valAx>
        <c:axId val="902682432"/>
        <c:scaling>
          <c:orientation val="minMax"/>
        </c:scaling>
        <c:delete val="0"/>
        <c:axPos val="r"/>
        <c:numFmt formatCode="_(* #,##0_);_(* \(#,##0\);_(* &quot;-&quot;??_);_(@_)"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902682992"/>
        <c:crosses val="max"/>
        <c:crossBetween val="between"/>
      </c:valAx>
      <c:catAx>
        <c:axId val="902682992"/>
        <c:scaling>
          <c:orientation val="minMax"/>
        </c:scaling>
        <c:delete val="1"/>
        <c:axPos val="b"/>
        <c:numFmt formatCode="General" sourceLinked="1"/>
        <c:majorTickMark val="out"/>
        <c:minorTickMark val="none"/>
        <c:tickLblPos val="nextTo"/>
        <c:crossAx val="902682432"/>
        <c:crosses val="autoZero"/>
        <c:auto val="1"/>
        <c:lblAlgn val="ctr"/>
        <c:lblOffset val="100"/>
        <c:tickLblSkip val="1"/>
        <c:tickMarkSkip val="1"/>
        <c:noMultiLvlLbl val="1"/>
      </c:cat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'Industry Overview'!$D$28</c:f>
              <c:strCache>
                <c:ptCount val="1"/>
                <c:pt idx="0">
                  <c:v>Agriculture Manufacturing Market Share</c:v>
                </c:pt>
              </c:strCache>
            </c:strRef>
          </c:tx>
          <c:spPr>
            <a:ln w="6350"/>
          </c:spPr>
          <c:dPt>
            <c:idx val="0"/>
            <c:bubble3D val="0"/>
            <c:spPr>
              <a:solidFill>
                <a:srgbClr val="091A5E"/>
              </a:solidFill>
              <a:ln w="6350">
                <a:solidFill>
                  <a:schemeClr val="lt1"/>
                </a:solidFill>
              </a:ln>
              <a:effectLst/>
            </c:spPr>
            <c:extLst>
              <c:ext xmlns:c16="http://schemas.microsoft.com/office/drawing/2014/chart" uri="{C3380CC4-5D6E-409C-BE32-E72D297353CC}">
                <c16:uniqueId val="{00000001-C96A-4CC1-B0BA-63732684C418}"/>
              </c:ext>
            </c:extLst>
          </c:dPt>
          <c:dPt>
            <c:idx val="1"/>
            <c:bubble3D val="0"/>
            <c:spPr>
              <a:solidFill>
                <a:schemeClr val="accent6">
                  <a:lumMod val="50000"/>
                </a:schemeClr>
              </a:solidFill>
              <a:ln w="6350">
                <a:solidFill>
                  <a:schemeClr val="lt1"/>
                </a:solidFill>
              </a:ln>
              <a:effectLst/>
            </c:spPr>
            <c:extLst>
              <c:ext xmlns:c16="http://schemas.microsoft.com/office/drawing/2014/chart" uri="{C3380CC4-5D6E-409C-BE32-E72D297353CC}">
                <c16:uniqueId val="{00000003-C96A-4CC1-B0BA-63732684C418}"/>
              </c:ext>
            </c:extLst>
          </c:dPt>
          <c:dPt>
            <c:idx val="2"/>
            <c:bubble3D val="0"/>
            <c:spPr>
              <a:solidFill>
                <a:schemeClr val="accent3"/>
              </a:solidFill>
              <a:ln w="6350">
                <a:solidFill>
                  <a:schemeClr val="lt1"/>
                </a:solidFill>
              </a:ln>
              <a:effectLst/>
            </c:spPr>
            <c:extLst>
              <c:ext xmlns:c16="http://schemas.microsoft.com/office/drawing/2014/chart" uri="{C3380CC4-5D6E-409C-BE32-E72D297353CC}">
                <c16:uniqueId val="{00000005-C96A-4CC1-B0BA-63732684C418}"/>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C96A-4CC1-B0BA-63732684C418}"/>
              </c:ext>
            </c:extLst>
          </c:dPt>
          <c:dPt>
            <c:idx val="4"/>
            <c:bubble3D val="0"/>
            <c:spPr>
              <a:solidFill>
                <a:schemeClr val="accent5"/>
              </a:solidFill>
              <a:ln w="6350">
                <a:solidFill>
                  <a:schemeClr val="lt1"/>
                </a:solidFill>
              </a:ln>
              <a:effectLst/>
            </c:spPr>
            <c:extLst>
              <c:ext xmlns:c16="http://schemas.microsoft.com/office/drawing/2014/chart" uri="{C3380CC4-5D6E-409C-BE32-E72D297353CC}">
                <c16:uniqueId val="{00000008-8A38-4F8C-A858-0367177C6DBB}"/>
              </c:ext>
            </c:extLst>
          </c:dPt>
          <c:dPt>
            <c:idx val="5"/>
            <c:bubble3D val="0"/>
            <c:spPr>
              <a:solidFill>
                <a:schemeClr val="accent6"/>
              </a:solidFill>
              <a:ln w="6350">
                <a:solidFill>
                  <a:schemeClr val="lt1"/>
                </a:solidFill>
              </a:ln>
              <a:effectLst/>
            </c:spPr>
            <c:extLst>
              <c:ext xmlns:c16="http://schemas.microsoft.com/office/drawing/2014/chart" uri="{C3380CC4-5D6E-409C-BE32-E72D297353CC}">
                <c16:uniqueId val="{00000009-8A38-4F8C-A858-0367177C6DBB}"/>
              </c:ext>
            </c:extLst>
          </c:dPt>
          <c:dLbls>
            <c:dLbl>
              <c:idx val="4"/>
              <c:layout>
                <c:manualLayout>
                  <c:x val="2.5548898983274525E-2"/>
                  <c:y val="1.6050958634025506E-2"/>
                </c:manualLayout>
              </c:layout>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8-8A38-4F8C-A858-0367177C6DBB}"/>
                </c:ext>
              </c:extLst>
            </c:dLbl>
            <c:dLbl>
              <c:idx val="5"/>
              <c:layout>
                <c:manualLayout>
                  <c:x val="1.2774449491637203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8A38-4F8C-A858-0367177C6DBB}"/>
                </c:ext>
              </c:extLst>
            </c:dLbl>
            <c:spPr>
              <a:solidFill>
                <a:sysClr val="window" lastClr="FFFFFF"/>
              </a:solidFill>
              <a:ln>
                <a:noFill/>
              </a:ln>
              <a:effectLst/>
            </c:spPr>
            <c:txPr>
              <a:bodyPr rot="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layout/>
              </c:ext>
            </c:extLst>
          </c:dLbls>
          <c:cat>
            <c:strRef>
              <c:f>'Industry Overview'!$C$29:$C$34</c:f>
              <c:strCache>
                <c:ptCount val="6"/>
                <c:pt idx="0">
                  <c:v>Deere &amp; Company</c:v>
                </c:pt>
                <c:pt idx="1">
                  <c:v>CNH Industrial</c:v>
                </c:pt>
                <c:pt idx="2">
                  <c:v>Husqvarna</c:v>
                </c:pt>
                <c:pt idx="3">
                  <c:v>Other</c:v>
                </c:pt>
                <c:pt idx="4">
                  <c:v>AGCO</c:v>
                </c:pt>
                <c:pt idx="5">
                  <c:v>Alamo</c:v>
                </c:pt>
              </c:strCache>
            </c:strRef>
          </c:cat>
          <c:val>
            <c:numRef>
              <c:f>'Industry Overview'!$D$29:$D$34</c:f>
              <c:numCache>
                <c:formatCode>0%</c:formatCode>
                <c:ptCount val="6"/>
                <c:pt idx="0">
                  <c:v>0.35599999999999998</c:v>
                </c:pt>
                <c:pt idx="1">
                  <c:v>0.14899999999999999</c:v>
                </c:pt>
                <c:pt idx="2">
                  <c:v>3.2000000000000001E-2</c:v>
                </c:pt>
                <c:pt idx="3">
                  <c:v>0.37</c:v>
                </c:pt>
                <c:pt idx="4">
                  <c:v>0.08</c:v>
                </c:pt>
                <c:pt idx="5">
                  <c:v>0.01</c:v>
                </c:pt>
              </c:numCache>
            </c:numRef>
          </c:val>
          <c:extLst>
            <c:ext xmlns:c16="http://schemas.microsoft.com/office/drawing/2014/chart" uri="{C3380CC4-5D6E-409C-BE32-E72D297353CC}">
              <c16:uniqueId val="{00000008-C96A-4CC1-B0BA-63732684C41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mn-lt"/>
                <a:ea typeface="+mn-ea"/>
                <a:cs typeface="+mn-cs"/>
              </a:defRPr>
            </a:pPr>
            <a:r>
              <a:rPr lang="en-US" sz="1200" dirty="0" smtClean="0">
                <a:solidFill>
                  <a:srgbClr val="000000"/>
                </a:solidFill>
              </a:rPr>
              <a:t>Agricultural</a:t>
            </a:r>
            <a:r>
              <a:rPr lang="en-US" sz="1200" baseline="0" dirty="0" smtClean="0">
                <a:solidFill>
                  <a:srgbClr val="000000"/>
                </a:solidFill>
              </a:rPr>
              <a:t> Machinery Revenue</a:t>
            </a:r>
            <a:endParaRPr lang="en-US" sz="1200" dirty="0">
              <a:solidFill>
                <a:srgbClr val="000000"/>
              </a:solidFill>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Industry Revenue</c:v>
                </c:pt>
              </c:strCache>
            </c:strRef>
          </c:tx>
          <c:spPr>
            <a:solidFill>
              <a:srgbClr val="091A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c:formatCode>
                <c:ptCount val="8"/>
                <c:pt idx="0">
                  <c:v>35413</c:v>
                </c:pt>
                <c:pt idx="1">
                  <c:v>37554</c:v>
                </c:pt>
                <c:pt idx="2">
                  <c:v>46462</c:v>
                </c:pt>
                <c:pt idx="3">
                  <c:v>50916</c:v>
                </c:pt>
                <c:pt idx="4">
                  <c:v>50732</c:v>
                </c:pt>
                <c:pt idx="5">
                  <c:v>41813</c:v>
                </c:pt>
                <c:pt idx="6">
                  <c:v>33093</c:v>
                </c:pt>
                <c:pt idx="7">
                  <c:v>34851</c:v>
                </c:pt>
              </c:numCache>
            </c:numRef>
          </c:val>
          <c:extLst>
            <c:ext xmlns:c16="http://schemas.microsoft.com/office/drawing/2014/chart" uri="{C3380CC4-5D6E-409C-BE32-E72D297353CC}">
              <c16:uniqueId val="{00000000-7192-4E86-B407-C69E2E9840C5}"/>
            </c:ext>
          </c:extLst>
        </c:ser>
        <c:dLbls>
          <c:showLegendKey val="0"/>
          <c:showVal val="0"/>
          <c:showCatName val="0"/>
          <c:showSerName val="0"/>
          <c:showPercent val="0"/>
          <c:showBubbleSize val="0"/>
        </c:dLbls>
        <c:gapWidth val="50"/>
        <c:overlap val="-27"/>
        <c:axId val="793723872"/>
        <c:axId val="793700992"/>
      </c:barChart>
      <c:catAx>
        <c:axId val="7937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crossAx val="793700992"/>
        <c:crosses val="autoZero"/>
        <c:auto val="1"/>
        <c:lblAlgn val="ctr"/>
        <c:lblOffset val="100"/>
        <c:noMultiLvlLbl val="0"/>
      </c:catAx>
      <c:valAx>
        <c:axId val="793700992"/>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crossAx val="79372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49187397069228E-2"/>
          <c:y val="6.3366554332613095E-2"/>
          <c:w val="0.8685569456417348"/>
          <c:h val="0.83567656249339328"/>
        </c:manualLayout>
      </c:layout>
      <c:lineChart>
        <c:grouping val="standard"/>
        <c:varyColors val="0"/>
        <c:ser>
          <c:idx val="0"/>
          <c:order val="0"/>
          <c:tx>
            <c:strRef>
              <c:f>Sheet1!$B$1</c:f>
              <c:strCache>
                <c:ptCount val="1"/>
                <c:pt idx="0">
                  <c:v>Corn Prices</c:v>
                </c:pt>
              </c:strCache>
            </c:strRef>
          </c:tx>
          <c:spPr>
            <a:ln w="28575" cap="rnd">
              <a:solidFill>
                <a:schemeClr val="accent2"/>
              </a:solidFill>
              <a:round/>
            </a:ln>
            <a:effectLst/>
          </c:spPr>
          <c:marker>
            <c:symbol val="none"/>
          </c:marker>
          <c:cat>
            <c:numRef>
              <c:f>Sheet1!$A$2:$A$116</c:f>
              <c:numCache>
                <c:formatCode>General</c:formatCode>
                <c:ptCount val="115"/>
                <c:pt idx="0">
                  <c:v>2009</c:v>
                </c:pt>
                <c:pt idx="12">
                  <c:v>2010</c:v>
                </c:pt>
                <c:pt idx="24">
                  <c:v>2011</c:v>
                </c:pt>
                <c:pt idx="36">
                  <c:v>2012</c:v>
                </c:pt>
                <c:pt idx="48">
                  <c:v>2013</c:v>
                </c:pt>
                <c:pt idx="60">
                  <c:v>2014</c:v>
                </c:pt>
                <c:pt idx="72">
                  <c:v>2015</c:v>
                </c:pt>
                <c:pt idx="84">
                  <c:v>2016</c:v>
                </c:pt>
                <c:pt idx="96">
                  <c:v>2017</c:v>
                </c:pt>
                <c:pt idx="108">
                  <c:v>2018</c:v>
                </c:pt>
              </c:numCache>
            </c:numRef>
          </c:cat>
          <c:val>
            <c:numRef>
              <c:f>Sheet1!$B$2:$B$116</c:f>
              <c:numCache>
                <c:formatCode>General</c:formatCode>
                <c:ptCount val="115"/>
                <c:pt idx="0">
                  <c:v>4.3600000000000003</c:v>
                </c:pt>
                <c:pt idx="1">
                  <c:v>3.87</c:v>
                </c:pt>
                <c:pt idx="2">
                  <c:v>3.85</c:v>
                </c:pt>
                <c:pt idx="3">
                  <c:v>3.85</c:v>
                </c:pt>
                <c:pt idx="4">
                  <c:v>3.96</c:v>
                </c:pt>
                <c:pt idx="5">
                  <c:v>4.01</c:v>
                </c:pt>
                <c:pt idx="6">
                  <c:v>3.6</c:v>
                </c:pt>
                <c:pt idx="7">
                  <c:v>3.33</c:v>
                </c:pt>
                <c:pt idx="8">
                  <c:v>3.25</c:v>
                </c:pt>
                <c:pt idx="9">
                  <c:v>3.61</c:v>
                </c:pt>
                <c:pt idx="10">
                  <c:v>3.65</c:v>
                </c:pt>
                <c:pt idx="11">
                  <c:v>3.6</c:v>
                </c:pt>
                <c:pt idx="12">
                  <c:v>3.66</c:v>
                </c:pt>
                <c:pt idx="13">
                  <c:v>3.55</c:v>
                </c:pt>
                <c:pt idx="14">
                  <c:v>3.55</c:v>
                </c:pt>
                <c:pt idx="15">
                  <c:v>3.41</c:v>
                </c:pt>
                <c:pt idx="16">
                  <c:v>3.48</c:v>
                </c:pt>
                <c:pt idx="17">
                  <c:v>3.41</c:v>
                </c:pt>
                <c:pt idx="18">
                  <c:v>3.49</c:v>
                </c:pt>
                <c:pt idx="19">
                  <c:v>3.65</c:v>
                </c:pt>
                <c:pt idx="20">
                  <c:v>4.08</c:v>
                </c:pt>
                <c:pt idx="21">
                  <c:v>4.32</c:v>
                </c:pt>
                <c:pt idx="22">
                  <c:v>4.55</c:v>
                </c:pt>
                <c:pt idx="23">
                  <c:v>4.82</c:v>
                </c:pt>
                <c:pt idx="24">
                  <c:v>4.9400000000000004</c:v>
                </c:pt>
                <c:pt idx="25">
                  <c:v>5.65</c:v>
                </c:pt>
                <c:pt idx="26">
                  <c:v>5.53</c:v>
                </c:pt>
                <c:pt idx="27">
                  <c:v>6.36</c:v>
                </c:pt>
                <c:pt idx="28">
                  <c:v>6.32</c:v>
                </c:pt>
                <c:pt idx="29">
                  <c:v>6.38</c:v>
                </c:pt>
                <c:pt idx="30">
                  <c:v>6.33</c:v>
                </c:pt>
                <c:pt idx="31">
                  <c:v>6.88</c:v>
                </c:pt>
                <c:pt idx="32">
                  <c:v>6.38</c:v>
                </c:pt>
                <c:pt idx="33">
                  <c:v>5.73</c:v>
                </c:pt>
                <c:pt idx="34">
                  <c:v>5.83</c:v>
                </c:pt>
                <c:pt idx="35">
                  <c:v>5.86</c:v>
                </c:pt>
                <c:pt idx="36">
                  <c:v>6.07</c:v>
                </c:pt>
                <c:pt idx="37">
                  <c:v>6.28</c:v>
                </c:pt>
                <c:pt idx="38">
                  <c:v>6.35</c:v>
                </c:pt>
                <c:pt idx="39">
                  <c:v>6.34</c:v>
                </c:pt>
                <c:pt idx="40">
                  <c:v>6.34</c:v>
                </c:pt>
                <c:pt idx="41">
                  <c:v>6.37</c:v>
                </c:pt>
                <c:pt idx="42">
                  <c:v>7.14</c:v>
                </c:pt>
                <c:pt idx="43">
                  <c:v>7.63</c:v>
                </c:pt>
                <c:pt idx="44">
                  <c:v>6.89</c:v>
                </c:pt>
                <c:pt idx="45">
                  <c:v>6.78</c:v>
                </c:pt>
                <c:pt idx="46">
                  <c:v>7.01</c:v>
                </c:pt>
                <c:pt idx="47">
                  <c:v>6.87</c:v>
                </c:pt>
                <c:pt idx="48">
                  <c:v>6.96</c:v>
                </c:pt>
                <c:pt idx="49">
                  <c:v>7.04</c:v>
                </c:pt>
                <c:pt idx="50">
                  <c:v>7.13</c:v>
                </c:pt>
                <c:pt idx="51">
                  <c:v>6.97</c:v>
                </c:pt>
                <c:pt idx="52">
                  <c:v>6.97</c:v>
                </c:pt>
                <c:pt idx="53">
                  <c:v>6.97</c:v>
                </c:pt>
                <c:pt idx="54">
                  <c:v>6.79</c:v>
                </c:pt>
                <c:pt idx="55">
                  <c:v>6.21</c:v>
                </c:pt>
                <c:pt idx="56">
                  <c:v>5.4</c:v>
                </c:pt>
                <c:pt idx="57">
                  <c:v>4.63</c:v>
                </c:pt>
                <c:pt idx="58">
                  <c:v>4.37</c:v>
                </c:pt>
                <c:pt idx="59">
                  <c:v>4.41</c:v>
                </c:pt>
                <c:pt idx="60">
                  <c:v>4.42</c:v>
                </c:pt>
                <c:pt idx="61">
                  <c:v>4.3499999999999996</c:v>
                </c:pt>
                <c:pt idx="62">
                  <c:v>4.5199999999999996</c:v>
                </c:pt>
                <c:pt idx="63">
                  <c:v>4.71</c:v>
                </c:pt>
                <c:pt idx="64">
                  <c:v>4.71</c:v>
                </c:pt>
                <c:pt idx="65">
                  <c:v>4.5</c:v>
                </c:pt>
                <c:pt idx="66">
                  <c:v>4.0599999999999996</c:v>
                </c:pt>
                <c:pt idx="67">
                  <c:v>3.63</c:v>
                </c:pt>
                <c:pt idx="68">
                  <c:v>3.49</c:v>
                </c:pt>
                <c:pt idx="69">
                  <c:v>3.57</c:v>
                </c:pt>
                <c:pt idx="70">
                  <c:v>3.6</c:v>
                </c:pt>
                <c:pt idx="71">
                  <c:v>3.79</c:v>
                </c:pt>
                <c:pt idx="72">
                  <c:v>3.82</c:v>
                </c:pt>
                <c:pt idx="73">
                  <c:v>3.79</c:v>
                </c:pt>
                <c:pt idx="74">
                  <c:v>3.81</c:v>
                </c:pt>
                <c:pt idx="75">
                  <c:v>3.75</c:v>
                </c:pt>
                <c:pt idx="76">
                  <c:v>3.64</c:v>
                </c:pt>
                <c:pt idx="77">
                  <c:v>3.59</c:v>
                </c:pt>
                <c:pt idx="78">
                  <c:v>3.8</c:v>
                </c:pt>
                <c:pt idx="79">
                  <c:v>3.68</c:v>
                </c:pt>
                <c:pt idx="80">
                  <c:v>3.68</c:v>
                </c:pt>
                <c:pt idx="81">
                  <c:v>3.67</c:v>
                </c:pt>
                <c:pt idx="82">
                  <c:v>3.59</c:v>
                </c:pt>
                <c:pt idx="83">
                  <c:v>3.65</c:v>
                </c:pt>
                <c:pt idx="84">
                  <c:v>3.66</c:v>
                </c:pt>
                <c:pt idx="85">
                  <c:v>3.58</c:v>
                </c:pt>
                <c:pt idx="86">
                  <c:v>3.56</c:v>
                </c:pt>
                <c:pt idx="87">
                  <c:v>3.56</c:v>
                </c:pt>
                <c:pt idx="88">
                  <c:v>3.68</c:v>
                </c:pt>
                <c:pt idx="89">
                  <c:v>3.82</c:v>
                </c:pt>
                <c:pt idx="90">
                  <c:v>3.6</c:v>
                </c:pt>
                <c:pt idx="91">
                  <c:v>3.21</c:v>
                </c:pt>
                <c:pt idx="92">
                  <c:v>3.22</c:v>
                </c:pt>
                <c:pt idx="93">
                  <c:v>3.29</c:v>
                </c:pt>
                <c:pt idx="94">
                  <c:v>3.24</c:v>
                </c:pt>
                <c:pt idx="95">
                  <c:v>3.32</c:v>
                </c:pt>
                <c:pt idx="96">
                  <c:v>3.4</c:v>
                </c:pt>
                <c:pt idx="97">
                  <c:v>3.44</c:v>
                </c:pt>
                <c:pt idx="98">
                  <c:v>3.49</c:v>
                </c:pt>
                <c:pt idx="99">
                  <c:v>3.43</c:v>
                </c:pt>
                <c:pt idx="100">
                  <c:v>3.45</c:v>
                </c:pt>
                <c:pt idx="101">
                  <c:v>3.43</c:v>
                </c:pt>
                <c:pt idx="102">
                  <c:v>3.49</c:v>
                </c:pt>
                <c:pt idx="103">
                  <c:v>3.27</c:v>
                </c:pt>
                <c:pt idx="104">
                  <c:v>3.27</c:v>
                </c:pt>
                <c:pt idx="105">
                  <c:v>3.26</c:v>
                </c:pt>
                <c:pt idx="106">
                  <c:v>3.15</c:v>
                </c:pt>
                <c:pt idx="107">
                  <c:v>3.23</c:v>
                </c:pt>
                <c:pt idx="108">
                  <c:v>3.29</c:v>
                </c:pt>
                <c:pt idx="109">
                  <c:v>3.38</c:v>
                </c:pt>
                <c:pt idx="110">
                  <c:v>3.51</c:v>
                </c:pt>
                <c:pt idx="111">
                  <c:v>3.58</c:v>
                </c:pt>
                <c:pt idx="112">
                  <c:v>3.67</c:v>
                </c:pt>
                <c:pt idx="113">
                  <c:v>3.58</c:v>
                </c:pt>
                <c:pt idx="114">
                  <c:v>3.47</c:v>
                </c:pt>
              </c:numCache>
            </c:numRef>
          </c:val>
          <c:smooth val="0"/>
          <c:extLst>
            <c:ext xmlns:c16="http://schemas.microsoft.com/office/drawing/2014/chart" uri="{C3380CC4-5D6E-409C-BE32-E72D297353CC}">
              <c16:uniqueId val="{00000000-B19D-44BF-BE05-EFC7182E8CE6}"/>
            </c:ext>
          </c:extLst>
        </c:ser>
        <c:dLbls>
          <c:showLegendKey val="0"/>
          <c:showVal val="0"/>
          <c:showCatName val="0"/>
          <c:showSerName val="0"/>
          <c:showPercent val="0"/>
          <c:showBubbleSize val="0"/>
        </c:dLbls>
        <c:smooth val="0"/>
        <c:axId val="378980952"/>
        <c:axId val="378981280"/>
      </c:lineChart>
      <c:catAx>
        <c:axId val="378980952"/>
        <c:scaling>
          <c:orientation val="minMax"/>
        </c:scaling>
        <c:delete val="1"/>
        <c:axPos val="b"/>
        <c:numFmt formatCode="General" sourceLinked="1"/>
        <c:majorTickMark val="none"/>
        <c:minorTickMark val="none"/>
        <c:tickLblPos val="low"/>
        <c:crossAx val="378981280"/>
        <c:crosses val="autoZero"/>
        <c:auto val="1"/>
        <c:lblAlgn val="ctr"/>
        <c:lblOffset val="100"/>
        <c:noMultiLvlLbl val="0"/>
      </c:catAx>
      <c:valAx>
        <c:axId val="378981280"/>
        <c:scaling>
          <c:orientation val="minMax"/>
          <c:min val="2"/>
        </c:scaling>
        <c:delete val="0"/>
        <c:axPos val="l"/>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crossAx val="378980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0525548836925"/>
          <c:y val="6.6601069990231604E-2"/>
          <c:w val="0.6203259796135131"/>
          <c:h val="0.70639220946138725"/>
        </c:manualLayout>
      </c:layout>
      <c:lineChart>
        <c:grouping val="standard"/>
        <c:varyColors val="0"/>
        <c:ser>
          <c:idx val="0"/>
          <c:order val="0"/>
          <c:tx>
            <c:strRef>
              <c:f>Sheet1!$B$1</c:f>
              <c:strCache>
                <c:ptCount val="1"/>
                <c:pt idx="0">
                  <c:v>Construction Machinery</c:v>
                </c:pt>
              </c:strCache>
            </c:strRef>
          </c:tx>
          <c:spPr>
            <a:ln w="28575" cap="rnd">
              <a:solidFill>
                <a:schemeClr val="accent1"/>
              </a:solidFill>
              <a:round/>
            </a:ln>
            <a:effectLst/>
          </c:spPr>
          <c:marker>
            <c:symbol val="none"/>
          </c:marker>
          <c:dLbls>
            <c:delete val="1"/>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c:formatCode>
                <c:ptCount val="6"/>
                <c:pt idx="0">
                  <c:v>2.9000000000000001E-2</c:v>
                </c:pt>
                <c:pt idx="1">
                  <c:v>3.2000000000000001E-2</c:v>
                </c:pt>
                <c:pt idx="2">
                  <c:v>1.4999999999999999E-2</c:v>
                </c:pt>
                <c:pt idx="3">
                  <c:v>2.3E-2</c:v>
                </c:pt>
                <c:pt idx="4">
                  <c:v>1.2E-2</c:v>
                </c:pt>
                <c:pt idx="5">
                  <c:v>8.9999999999999993E-3</c:v>
                </c:pt>
              </c:numCache>
            </c:numRef>
          </c:val>
          <c:smooth val="0"/>
          <c:extLst>
            <c:ext xmlns:c16="http://schemas.microsoft.com/office/drawing/2014/chart" uri="{C3380CC4-5D6E-409C-BE32-E72D297353CC}">
              <c16:uniqueId val="{00000000-8FF8-489A-AF42-76184A4BCFF3}"/>
            </c:ext>
          </c:extLst>
        </c:ser>
        <c:ser>
          <c:idx val="1"/>
          <c:order val="1"/>
          <c:tx>
            <c:strRef>
              <c:f>Sheet1!$C$1</c:f>
              <c:strCache>
                <c:ptCount val="1"/>
                <c:pt idx="0">
                  <c:v>Agricultural Machinery</c:v>
                </c:pt>
              </c:strCache>
            </c:strRef>
          </c:tx>
          <c:spPr>
            <a:ln w="28575" cap="rnd">
              <a:solidFill>
                <a:schemeClr val="accent2"/>
              </a:solidFill>
              <a:round/>
            </a:ln>
            <a:effectLst/>
          </c:spPr>
          <c:marker>
            <c:symbol val="none"/>
          </c:marker>
          <c:dLbls>
            <c:delete val="1"/>
          </c:dLbls>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0%</c:formatCode>
                <c:ptCount val="6"/>
                <c:pt idx="0">
                  <c:v>1.7000000000000001E-2</c:v>
                </c:pt>
                <c:pt idx="1">
                  <c:v>8.0000000000000002E-3</c:v>
                </c:pt>
                <c:pt idx="2">
                  <c:v>8.9999999999999993E-3</c:v>
                </c:pt>
                <c:pt idx="3">
                  <c:v>1.2999999999999999E-2</c:v>
                </c:pt>
                <c:pt idx="4">
                  <c:v>8.9999999999999993E-3</c:v>
                </c:pt>
                <c:pt idx="5">
                  <c:v>8.0000000000000002E-3</c:v>
                </c:pt>
              </c:numCache>
            </c:numRef>
          </c:val>
          <c:smooth val="0"/>
          <c:extLst>
            <c:ext xmlns:c16="http://schemas.microsoft.com/office/drawing/2014/chart" uri="{C3380CC4-5D6E-409C-BE32-E72D297353CC}">
              <c16:uniqueId val="{00000001-8FF8-489A-AF42-76184A4BCFF3}"/>
            </c:ext>
          </c:extLst>
        </c:ser>
        <c:ser>
          <c:idx val="2"/>
          <c:order val="2"/>
          <c:tx>
            <c:strRef>
              <c:f>Sheet1!$D$1</c:f>
              <c:strCache>
                <c:ptCount val="1"/>
                <c:pt idx="0">
                  <c:v>Forestry Machinery</c:v>
                </c:pt>
              </c:strCache>
            </c:strRef>
          </c:tx>
          <c:spPr>
            <a:ln w="28575" cap="rnd">
              <a:solidFill>
                <a:schemeClr val="accent3"/>
              </a:solidFill>
              <a:round/>
            </a:ln>
            <a:effectLst/>
          </c:spPr>
          <c:marker>
            <c:symbol val="none"/>
          </c:marker>
          <c:dLbls>
            <c:delete val="1"/>
          </c:dLbls>
          <c:cat>
            <c:numRef>
              <c:f>Sheet1!$A$2:$A$7</c:f>
              <c:numCache>
                <c:formatCode>General</c:formatCode>
                <c:ptCount val="6"/>
                <c:pt idx="0">
                  <c:v>2019</c:v>
                </c:pt>
                <c:pt idx="1">
                  <c:v>2020</c:v>
                </c:pt>
                <c:pt idx="2">
                  <c:v>2021</c:v>
                </c:pt>
                <c:pt idx="3">
                  <c:v>2022</c:v>
                </c:pt>
                <c:pt idx="4">
                  <c:v>2023</c:v>
                </c:pt>
                <c:pt idx="5">
                  <c:v>2024</c:v>
                </c:pt>
              </c:numCache>
            </c:numRef>
          </c:cat>
          <c:val>
            <c:numRef>
              <c:f>Sheet1!$D$2:$D$7</c:f>
              <c:numCache>
                <c:formatCode>0%</c:formatCode>
                <c:ptCount val="6"/>
                <c:pt idx="0">
                  <c:v>8.0000000000000002E-3</c:v>
                </c:pt>
                <c:pt idx="1">
                  <c:v>1.9E-2</c:v>
                </c:pt>
                <c:pt idx="2">
                  <c:v>1.7999999999999999E-2</c:v>
                </c:pt>
                <c:pt idx="3">
                  <c:v>8.0000000000000002E-3</c:v>
                </c:pt>
                <c:pt idx="4">
                  <c:v>6.0000000000000001E-3</c:v>
                </c:pt>
                <c:pt idx="5">
                  <c:v>4.0000000000000001E-3</c:v>
                </c:pt>
              </c:numCache>
            </c:numRef>
          </c:val>
          <c:smooth val="0"/>
          <c:extLst>
            <c:ext xmlns:c16="http://schemas.microsoft.com/office/drawing/2014/chart" uri="{C3380CC4-5D6E-409C-BE32-E72D297353CC}">
              <c16:uniqueId val="{00000002-8FF8-489A-AF42-76184A4BCFF3}"/>
            </c:ext>
          </c:extLst>
        </c:ser>
        <c:dLbls>
          <c:showLegendKey val="0"/>
          <c:showVal val="1"/>
          <c:showCatName val="0"/>
          <c:showSerName val="0"/>
          <c:showPercent val="0"/>
          <c:showBubbleSize val="0"/>
        </c:dLbls>
        <c:smooth val="0"/>
        <c:axId val="1246623439"/>
        <c:axId val="1246622607"/>
      </c:lineChart>
      <c:catAx>
        <c:axId val="124662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920000" spcFirstLastPara="1" vertOverflow="ellipsis" wrap="square" anchor="ctr" anchorCtr="1"/>
          <a:lstStyle/>
          <a:p>
            <a:pPr>
              <a:defRPr sz="1197" b="0" i="0" u="none" strike="noStrike" kern="1200" baseline="0">
                <a:solidFill>
                  <a:srgbClr val="000000"/>
                </a:solidFill>
                <a:latin typeface="+mn-lt"/>
                <a:ea typeface="+mn-ea"/>
                <a:cs typeface="+mn-cs"/>
              </a:defRPr>
            </a:pPr>
            <a:endParaRPr lang="en-US"/>
          </a:p>
        </c:txPr>
        <c:crossAx val="1246622607"/>
        <c:crosses val="autoZero"/>
        <c:auto val="1"/>
        <c:lblAlgn val="ctr"/>
        <c:lblOffset val="100"/>
        <c:noMultiLvlLbl val="0"/>
      </c:catAx>
      <c:valAx>
        <c:axId val="12466226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246623439"/>
        <c:crosses val="autoZero"/>
        <c:crossBetween val="between"/>
        <c:majorUnit val="1.0000000000000002E-2"/>
      </c:valAx>
      <c:spPr>
        <a:noFill/>
        <a:ln>
          <a:noFill/>
        </a:ln>
        <a:effectLst/>
      </c:spPr>
    </c:plotArea>
    <c:legend>
      <c:legendPos val="r"/>
      <c:layout>
        <c:manualLayout>
          <c:xMode val="edge"/>
          <c:yMode val="edge"/>
          <c:x val="0.73307164778221834"/>
          <c:y val="0.14790095079627077"/>
          <c:w val="0.24916773319727736"/>
          <c:h val="0.61389156282748325"/>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Loyalty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AC-4C8B-9C95-9377B10E9B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AC-4C8B-9C95-9377B10E9B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AC-4C8B-9C95-9377B10E9B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AC-4C8B-9C95-9377B10E9B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Sheet1!$A$2:$A$5</c:f>
              <c:strCache>
                <c:ptCount val="2"/>
                <c:pt idx="0">
                  <c:v>No</c:v>
                </c:pt>
                <c:pt idx="1">
                  <c:v>Yes</c:v>
                </c:pt>
              </c:strCache>
            </c:strRef>
          </c:cat>
          <c:val>
            <c:numRef>
              <c:f>Sheet1!$B$2:$B$5</c:f>
              <c:numCache>
                <c:formatCode>General</c:formatCode>
                <c:ptCount val="4"/>
                <c:pt idx="0">
                  <c:v>37.4</c:v>
                </c:pt>
                <c:pt idx="1">
                  <c:v>62.6</c:v>
                </c:pt>
              </c:numCache>
            </c:numRef>
          </c:val>
          <c:extLst>
            <c:ext xmlns:c16="http://schemas.microsoft.com/office/drawing/2014/chart" uri="{C3380CC4-5D6E-409C-BE32-E72D297353CC}">
              <c16:uniqueId val="{00000000-3C3C-4BBB-A979-DC85A85BBBE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10-445C-8392-4257AB32AB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10-445C-8392-4257AB32ABEB}"/>
              </c:ext>
            </c:extLst>
          </c:dPt>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Sheet1!$A$2:$A$3</c:f>
              <c:strCache>
                <c:ptCount val="2"/>
                <c:pt idx="0">
                  <c:v>No</c:v>
                </c:pt>
                <c:pt idx="1">
                  <c:v>Yes</c:v>
                </c:pt>
              </c:strCache>
            </c:strRef>
          </c:cat>
          <c:val>
            <c:numRef>
              <c:f>Sheet1!$B$2:$B$3</c:f>
              <c:numCache>
                <c:formatCode>General</c:formatCode>
                <c:ptCount val="2"/>
                <c:pt idx="0">
                  <c:v>22.5</c:v>
                </c:pt>
                <c:pt idx="1">
                  <c:v>77.5</c:v>
                </c:pt>
              </c:numCache>
            </c:numRef>
          </c:val>
          <c:extLst>
            <c:ext xmlns:c16="http://schemas.microsoft.com/office/drawing/2014/chart" uri="{C3380CC4-5D6E-409C-BE32-E72D297353CC}">
              <c16:uniqueId val="{00000000-7735-4CF1-AB51-17DED20F6C63}"/>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3EA0A4-FA91-BF48-BC62-4C330B0043E3}" type="datetime1">
              <a:rPr lang="en-US" smtClean="0"/>
              <a:t>9/26/2018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B2097-4CB2-8F4C-A579-818D192B0272}" type="slidenum">
              <a:rPr lang="en-US" smtClean="0"/>
              <a:t>‹#›</a:t>
            </a:fld>
            <a:endParaRPr lang="en-US"/>
          </a:p>
        </p:txBody>
      </p:sp>
    </p:spTree>
    <p:extLst>
      <p:ext uri="{BB962C8B-B14F-4D97-AF65-F5344CB8AC3E}">
        <p14:creationId xmlns:p14="http://schemas.microsoft.com/office/powerpoint/2010/main" val="1841638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49C62-8ACB-2E45-B09F-42B3E8E79C52}" type="datetime1">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CF86C-CD40-4546-B8BA-1B419293482C}" type="slidenum">
              <a:rPr lang="en-US" smtClean="0"/>
              <a:t>‹#›</a:t>
            </a:fld>
            <a:endParaRPr lang="en-US"/>
          </a:p>
        </p:txBody>
      </p:sp>
    </p:spTree>
    <p:extLst>
      <p:ext uri="{BB962C8B-B14F-4D97-AF65-F5344CB8AC3E}">
        <p14:creationId xmlns:p14="http://schemas.microsoft.com/office/powerpoint/2010/main" val="3333760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yjohndeere.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myjohndeere.deere.com/?utm_source=datafloq&amp;utm_medium=ref&amp;utm_campaign=dataflo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CF86C-CD40-4546-B8BA-1B419293482C}" type="slidenum">
              <a:rPr lang="en-US" smtClean="0"/>
              <a:t>2</a:t>
            </a:fld>
            <a:endParaRPr lang="en-US"/>
          </a:p>
        </p:txBody>
      </p:sp>
    </p:spTree>
    <p:extLst>
      <p:ext uri="{BB962C8B-B14F-4D97-AF65-F5344CB8AC3E}">
        <p14:creationId xmlns:p14="http://schemas.microsoft.com/office/powerpoint/2010/main" val="198074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CF86C-CD40-4546-B8BA-1B419293482C}" type="slidenum">
              <a:rPr lang="en-US" smtClean="0"/>
              <a:t>4</a:t>
            </a:fld>
            <a:endParaRPr lang="en-US"/>
          </a:p>
        </p:txBody>
      </p:sp>
    </p:spTree>
    <p:extLst>
      <p:ext uri="{BB962C8B-B14F-4D97-AF65-F5344CB8AC3E}">
        <p14:creationId xmlns:p14="http://schemas.microsoft.com/office/powerpoint/2010/main" val="331881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is presented in the </a:t>
            </a:r>
            <a:r>
              <a:rPr lang="en-US" sz="1200" u="sng" kern="1200" dirty="0">
                <a:solidFill>
                  <a:schemeClr val="tx1"/>
                </a:solidFill>
                <a:effectLst/>
                <a:latin typeface="+mn-lt"/>
                <a:ea typeface="+mn-ea"/>
                <a:cs typeface="+mn-cs"/>
                <a:hlinkClick r:id="rId3"/>
              </a:rPr>
              <a:t>MyJohnDeere.com</a:t>
            </a:r>
            <a:r>
              <a:rPr lang="en-US" sz="1200" kern="1200" dirty="0">
                <a:solidFill>
                  <a:schemeClr val="tx1"/>
                </a:solidFill>
                <a:effectLst/>
                <a:latin typeface="+mn-lt"/>
                <a:ea typeface="+mn-ea"/>
                <a:cs typeface="+mn-cs"/>
              </a:rPr>
              <a:t> platform as well as on the iPad and iPhone app 'Mobile Farm Manager' in order to help farmers figure out what crops to plant where and when, when and where to plough, where the best return will be made with the crops and even which path to follow when ploughing. All this will increase the productivity and efficiency of the crops that in the end will lead to increased production and revenue.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4"/>
              </a:rPr>
              <a:t>MyJohnDeere.com</a:t>
            </a:r>
            <a:r>
              <a:rPr lang="en-US" sz="1200" kern="1200" dirty="0">
                <a:solidFill>
                  <a:schemeClr val="tx1"/>
                </a:solidFill>
                <a:effectLst/>
                <a:latin typeface="+mn-lt"/>
                <a:ea typeface="+mn-ea"/>
                <a:cs typeface="+mn-cs"/>
              </a:rPr>
              <a:t> platform. A portal where users can manager their fleet, see weather forecasts, access any application (including third party applications of third party machines) and view financial information related to their farming. Users have remote display access, so a consultant is able to see what is going on from a distance.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58CF86C-CD40-4546-B8BA-1B419293482C}" type="slidenum">
              <a:rPr lang="en-US" smtClean="0"/>
              <a:t>6</a:t>
            </a:fld>
            <a:endParaRPr lang="en-US"/>
          </a:p>
        </p:txBody>
      </p:sp>
    </p:spTree>
    <p:extLst>
      <p:ext uri="{BB962C8B-B14F-4D97-AF65-F5344CB8AC3E}">
        <p14:creationId xmlns:p14="http://schemas.microsoft.com/office/powerpoint/2010/main" val="200259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685800" y="3596953"/>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7260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95884"/>
            <a:ext cx="8229600" cy="5284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90E589F-905B-3945-8CF8-2E5B8B7D5CF4}" type="slidenum">
              <a:rPr lang="en-US" smtClean="0"/>
              <a:t>‹#›</a:t>
            </a:fld>
            <a:endParaRPr lang="en-US"/>
          </a:p>
        </p:txBody>
      </p:sp>
      <p:sp>
        <p:nvSpPr>
          <p:cNvPr id="7"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42316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190E589F-905B-3945-8CF8-2E5B8B7D5CF4}" type="slidenum">
              <a:rPr lang="en-US" smtClean="0"/>
              <a:t>‹#›</a:t>
            </a:fld>
            <a:endParaRPr lang="en-US"/>
          </a:p>
        </p:txBody>
      </p:sp>
    </p:spTree>
    <p:extLst>
      <p:ext uri="{BB962C8B-B14F-4D97-AF65-F5344CB8AC3E}">
        <p14:creationId xmlns:p14="http://schemas.microsoft.com/office/powerpoint/2010/main" val="347791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7940"/>
            <a:ext cx="4038600" cy="5128223"/>
          </a:xfrm>
        </p:spPr>
        <p:txBody>
          <a:bodyPr/>
          <a:lstStyle>
            <a:lvl1pPr>
              <a:defRPr sz="1400"/>
            </a:lvl1pPr>
            <a:lvl2pPr>
              <a:defRPr sz="12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7940"/>
            <a:ext cx="4038600" cy="5128223"/>
          </a:xfrm>
        </p:spPr>
        <p:txBody>
          <a:bodyPr/>
          <a:lstStyle>
            <a:lvl1pPr>
              <a:defRPr sz="1400"/>
            </a:lvl1pPr>
            <a:lvl2pPr>
              <a:defRPr sz="12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90E589F-905B-3945-8CF8-2E5B8B7D5CF4}" type="slidenum">
              <a:rPr lang="en-US" smtClean="0"/>
              <a:t>‹#›</a:t>
            </a:fld>
            <a:endParaRPr lang="en-US"/>
          </a:p>
        </p:txBody>
      </p:sp>
      <p:sp>
        <p:nvSpPr>
          <p:cNvPr id="8"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394456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8113"/>
            <a:ext cx="4040188"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32615"/>
            <a:ext cx="4040188" cy="4221002"/>
          </a:xfrm>
        </p:spPr>
        <p:txBody>
          <a:bodyPr/>
          <a:lstStyle>
            <a:lvl1pPr>
              <a:defRPr sz="1400"/>
            </a:lvl1pPr>
            <a:lvl2pPr>
              <a:defRPr sz="12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68113"/>
            <a:ext cx="4041775"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32615"/>
            <a:ext cx="4041775" cy="4221002"/>
          </a:xfrm>
        </p:spPr>
        <p:txBody>
          <a:bodyPr/>
          <a:lstStyle>
            <a:lvl1pPr>
              <a:defRPr sz="1400"/>
            </a:lvl1pPr>
            <a:lvl2pPr>
              <a:defRPr sz="12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57200" y="6356350"/>
            <a:ext cx="5562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90E589F-905B-3945-8CF8-2E5B8B7D5CF4}" type="slidenum">
              <a:rPr lang="en-US" smtClean="0"/>
              <a:t>‹#›</a:t>
            </a:fld>
            <a:endParaRPr lang="en-US"/>
          </a:p>
        </p:txBody>
      </p:sp>
    </p:spTree>
    <p:extLst>
      <p:ext uri="{BB962C8B-B14F-4D97-AF65-F5344CB8AC3E}">
        <p14:creationId xmlns:p14="http://schemas.microsoft.com/office/powerpoint/2010/main" val="34782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90E589F-905B-3945-8CF8-2E5B8B7D5CF4}" type="slidenum">
              <a:rPr lang="en-US" smtClean="0"/>
              <a:t>‹#›</a:t>
            </a:fld>
            <a:endParaRPr lang="en-US"/>
          </a:p>
        </p:txBody>
      </p:sp>
      <p:sp>
        <p:nvSpPr>
          <p:cNvPr id="6"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109130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0E589F-905B-3945-8CF8-2E5B8B7D5CF4}" type="slidenum">
              <a:rPr lang="en-US" smtClean="0"/>
              <a:t>‹#›</a:t>
            </a:fld>
            <a:endParaRPr lang="en-US"/>
          </a:p>
        </p:txBody>
      </p:sp>
      <p:sp>
        <p:nvSpPr>
          <p:cNvPr id="5"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262504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rn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 Placeholder 2"/>
          <p:cNvSpPr>
            <a:spLocks noGrp="1"/>
          </p:cNvSpPr>
          <p:nvPr>
            <p:ph idx="1"/>
          </p:nvPr>
        </p:nvSpPr>
        <p:spPr>
          <a:xfrm>
            <a:off x="457201" y="1005420"/>
            <a:ext cx="4044636" cy="2521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idx="15"/>
          </p:nvPr>
        </p:nvSpPr>
        <p:spPr>
          <a:xfrm>
            <a:off x="4732243" y="1005420"/>
            <a:ext cx="3954557" cy="2521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6"/>
          </p:nvPr>
        </p:nvSpPr>
        <p:spPr>
          <a:xfrm>
            <a:off x="457200" y="3534042"/>
            <a:ext cx="4044637" cy="2528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7"/>
          </p:nvPr>
        </p:nvSpPr>
        <p:spPr>
          <a:xfrm>
            <a:off x="4732243" y="3534043"/>
            <a:ext cx="3954557" cy="2528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43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ctr">
            <a:noAutofit/>
          </a:bodyPr>
          <a:lstStyle/>
          <a:p>
            <a:r>
              <a:rPr lang="en-US" dirty="0"/>
              <a:t>Edit</a:t>
            </a:r>
          </a:p>
        </p:txBody>
      </p:sp>
      <p:sp>
        <p:nvSpPr>
          <p:cNvPr id="3" name="Text Placeholder 2"/>
          <p:cNvSpPr>
            <a:spLocks noGrp="1"/>
          </p:cNvSpPr>
          <p:nvPr>
            <p:ph type="body" idx="1"/>
          </p:nvPr>
        </p:nvSpPr>
        <p:spPr>
          <a:xfrm>
            <a:off x="457200" y="895884"/>
            <a:ext cx="8229600" cy="5193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endParaRPr lang="en-US" dirty="0"/>
          </a:p>
        </p:txBody>
      </p:sp>
      <p:pic>
        <p:nvPicPr>
          <p:cNvPr id="8" name="Picture 7" descr="C:\Users\proy\Desktop\NDIC Logo.jpg"/>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553200" y="6238878"/>
            <a:ext cx="1767416" cy="561972"/>
          </a:xfrm>
          <a:prstGeom prst="rect">
            <a:avLst/>
          </a:prstGeom>
          <a:noFill/>
          <a:ln>
            <a:noFill/>
          </a:ln>
        </p:spPr>
      </p:pic>
      <p:sp>
        <p:nvSpPr>
          <p:cNvPr id="9"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cxnSp>
        <p:nvCxnSpPr>
          <p:cNvPr id="7" name="Straight Connector 6"/>
          <p:cNvCxnSpPr/>
          <p:nvPr userDrawn="1"/>
        </p:nvCxnSpPr>
        <p:spPr>
          <a:xfrm>
            <a:off x="457200" y="762000"/>
            <a:ext cx="82296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6244303"/>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11"/>
          <a:stretch>
            <a:fillRect/>
          </a:stretch>
        </p:blipFill>
        <p:spPr>
          <a:xfrm>
            <a:off x="8039816" y="113402"/>
            <a:ext cx="603074" cy="603074"/>
          </a:xfrm>
          <a:prstGeom prst="rect">
            <a:avLst/>
          </a:prstGeom>
        </p:spPr>
      </p:pic>
    </p:spTree>
    <p:extLst>
      <p:ext uri="{BB962C8B-B14F-4D97-AF65-F5344CB8AC3E}">
        <p14:creationId xmlns:p14="http://schemas.microsoft.com/office/powerpoint/2010/main" val="246059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457200" rtl="0" eaLnBrk="1" latinLnBrk="0" hangingPunct="1">
        <a:spcBef>
          <a:spcPct val="0"/>
        </a:spcBef>
        <a:buNone/>
        <a:defRPr sz="3000"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Lucida Grande"/>
        <a:buChar char="▸"/>
        <a:defRPr sz="14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1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7.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5.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cid:72B89872-7705-43D1-A32D-70CA6F927298@dhcp.nd.edu" TargetMode="External"/><Relationship Id="rId5" Type="http://schemas.openxmlformats.org/officeDocument/2006/relationships/image" Target="../media/image6.png"/><Relationship Id="rId4" Type="http://schemas.openxmlformats.org/officeDocument/2006/relationships/image" Target="cid:73144A68-D051-4685-AF5E-273743BDA5F8@dhcp.nd.edu"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0E589F-905B-3945-8CF8-2E5B8B7D5CF4}" type="slidenum">
              <a:rPr lang="en-US" smtClean="0"/>
              <a:t>1</a:t>
            </a:fld>
            <a:endParaRPr lang="en-US"/>
          </a:p>
        </p:txBody>
      </p:sp>
      <p:pic>
        <p:nvPicPr>
          <p:cNvPr id="3" name="Picture 2"/>
          <p:cNvPicPr>
            <a:picLocks noChangeAspect="1"/>
          </p:cNvPicPr>
          <p:nvPr/>
        </p:nvPicPr>
        <p:blipFill>
          <a:blip r:embed="rId2"/>
          <a:stretch>
            <a:fillRect/>
          </a:stretch>
        </p:blipFill>
        <p:spPr>
          <a:xfrm>
            <a:off x="456605" y="118293"/>
            <a:ext cx="2357995" cy="559268"/>
          </a:xfrm>
          <a:prstGeom prst="rect">
            <a:avLst/>
          </a:prstGeom>
        </p:spPr>
      </p:pic>
      <p:sp>
        <p:nvSpPr>
          <p:cNvPr id="6" name="TextBox 5"/>
          <p:cNvSpPr txBox="1"/>
          <p:nvPr/>
        </p:nvSpPr>
        <p:spPr>
          <a:xfrm>
            <a:off x="1267691" y="4025506"/>
            <a:ext cx="6608618" cy="1754326"/>
          </a:xfrm>
          <a:prstGeom prst="rect">
            <a:avLst/>
          </a:prstGeom>
          <a:noFill/>
        </p:spPr>
        <p:txBody>
          <a:bodyPr wrap="square" rtlCol="0">
            <a:spAutoFit/>
          </a:bodyPr>
          <a:lstStyle/>
          <a:p>
            <a:pPr algn="ctr"/>
            <a:r>
              <a:rPr lang="en-US" sz="2400" dirty="0"/>
              <a:t>Deere and Company</a:t>
            </a:r>
          </a:p>
          <a:p>
            <a:pPr algn="ctr"/>
            <a:r>
              <a:rPr lang="en-US" sz="2400" dirty="0"/>
              <a:t>NYSE: DE</a:t>
            </a:r>
          </a:p>
          <a:p>
            <a:pPr algn="ctr"/>
            <a:r>
              <a:rPr lang="en-US" sz="2400" dirty="0"/>
              <a:t>Recommendation: </a:t>
            </a:r>
            <a:r>
              <a:rPr lang="en-US" sz="2400" dirty="0">
                <a:solidFill>
                  <a:srgbClr val="00B050"/>
                </a:solidFill>
              </a:rPr>
              <a:t>BUY</a:t>
            </a:r>
          </a:p>
          <a:p>
            <a:pPr algn="ctr"/>
            <a:endParaRPr lang="en-US" dirty="0"/>
          </a:p>
          <a:p>
            <a:pPr algn="ctr"/>
            <a:r>
              <a:rPr lang="en-US" dirty="0"/>
              <a:t>Sean Keller &amp; Grant Worthington</a:t>
            </a:r>
          </a:p>
        </p:txBody>
      </p:sp>
      <p:pic>
        <p:nvPicPr>
          <p:cNvPr id="8" name="Picture 7">
            <a:extLst>
              <a:ext uri="{FF2B5EF4-FFF2-40B4-BE49-F238E27FC236}">
                <a16:creationId xmlns:a16="http://schemas.microsoft.com/office/drawing/2014/main" id="{C08AA054-269D-448F-B971-B326B970E083}"/>
              </a:ext>
            </a:extLst>
          </p:cNvPr>
          <p:cNvPicPr>
            <a:picLocks noChangeAspect="1"/>
          </p:cNvPicPr>
          <p:nvPr/>
        </p:nvPicPr>
        <p:blipFill>
          <a:blip r:embed="rId3"/>
          <a:stretch>
            <a:fillRect/>
          </a:stretch>
        </p:blipFill>
        <p:spPr>
          <a:xfrm>
            <a:off x="2428429" y="1053162"/>
            <a:ext cx="4287141" cy="2867025"/>
          </a:xfrm>
          <a:prstGeom prst="rect">
            <a:avLst/>
          </a:prstGeom>
        </p:spPr>
      </p:pic>
    </p:spTree>
    <p:extLst>
      <p:ext uri="{BB962C8B-B14F-4D97-AF65-F5344CB8AC3E}">
        <p14:creationId xmlns:p14="http://schemas.microsoft.com/office/powerpoint/2010/main" val="354678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3836"/>
            <a:ext cx="8229600" cy="487362"/>
          </a:xfrm>
        </p:spPr>
        <p:txBody>
          <a:bodyPr>
            <a:normAutofit fontScale="90000"/>
          </a:bodyPr>
          <a:lstStyle/>
          <a:p>
            <a:r>
              <a:rPr lang="en-US" b="1" dirty="0">
                <a:latin typeface="Calibri" panose="020F0502020204030204" pitchFamily="34" charset="0"/>
                <a:cs typeface="Calibri" panose="020F0502020204030204" pitchFamily="34" charset="0"/>
              </a:rPr>
              <a:t>Appendix</a:t>
            </a:r>
          </a:p>
        </p:txBody>
      </p:sp>
      <p:sp>
        <p:nvSpPr>
          <p:cNvPr id="4" name="Slide Number Placeholder 3"/>
          <p:cNvSpPr>
            <a:spLocks noGrp="1"/>
          </p:cNvSpPr>
          <p:nvPr>
            <p:ph type="sldNum" sz="quarter" idx="12"/>
          </p:nvPr>
        </p:nvSpPr>
        <p:spPr/>
        <p:txBody>
          <a:bodyPr/>
          <a:lstStyle/>
          <a:p>
            <a:fld id="{190E589F-905B-3945-8CF8-2E5B8B7D5CF4}" type="slidenum">
              <a:rPr lang="en-US" smtClean="0"/>
              <a:t>10</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11266" name="Picture 2" descr="http://sites.nd.edu/invclub/files/2017/05/NDIC-Logo-3-300x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35947"/>
            <a:ext cx="2146882" cy="50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0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Comparable Companies Analysis</a:t>
            </a:r>
          </a:p>
        </p:txBody>
      </p:sp>
      <p:sp>
        <p:nvSpPr>
          <p:cNvPr id="4" name="Slide Number Placeholder 3"/>
          <p:cNvSpPr>
            <a:spLocks noGrp="1"/>
          </p:cNvSpPr>
          <p:nvPr>
            <p:ph type="sldNum" sz="quarter" idx="12"/>
          </p:nvPr>
        </p:nvSpPr>
        <p:spPr/>
        <p:txBody>
          <a:bodyPr/>
          <a:lstStyle/>
          <a:p>
            <a:fld id="{190E589F-905B-3945-8CF8-2E5B8B7D5CF4}" type="slidenum">
              <a:rPr lang="en-US" smtClean="0"/>
              <a:t>11</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8" name="Picture 7"/>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57200" y="1071560"/>
            <a:ext cx="8309113" cy="4483088"/>
          </a:xfrm>
          <a:prstGeom prst="rect">
            <a:avLst/>
          </a:prstGeom>
        </p:spPr>
      </p:pic>
    </p:spTree>
    <p:extLst>
      <p:ext uri="{BB962C8B-B14F-4D97-AF65-F5344CB8AC3E}">
        <p14:creationId xmlns:p14="http://schemas.microsoft.com/office/powerpoint/2010/main" val="201735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WACC</a:t>
            </a:r>
          </a:p>
        </p:txBody>
      </p:sp>
      <p:sp>
        <p:nvSpPr>
          <p:cNvPr id="4" name="Slide Number Placeholder 3"/>
          <p:cNvSpPr>
            <a:spLocks noGrp="1"/>
          </p:cNvSpPr>
          <p:nvPr>
            <p:ph type="sldNum" sz="quarter" idx="12"/>
          </p:nvPr>
        </p:nvSpPr>
        <p:spPr/>
        <p:txBody>
          <a:bodyPr/>
          <a:lstStyle/>
          <a:p>
            <a:fld id="{190E589F-905B-3945-8CF8-2E5B8B7D5CF4}" type="slidenum">
              <a:rPr lang="en-US" smtClean="0"/>
              <a:t>12</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13" name="Picture 12"/>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843784" y="1205482"/>
            <a:ext cx="3308538" cy="4266804"/>
          </a:xfrm>
          <a:prstGeom prst="rect">
            <a:avLst/>
          </a:prstGeom>
        </p:spPr>
      </p:pic>
    </p:spTree>
    <p:extLst>
      <p:ext uri="{BB962C8B-B14F-4D97-AF65-F5344CB8AC3E}">
        <p14:creationId xmlns:p14="http://schemas.microsoft.com/office/powerpoint/2010/main" val="186045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(Base)</a:t>
            </a:r>
          </a:p>
        </p:txBody>
      </p:sp>
      <p:sp>
        <p:nvSpPr>
          <p:cNvPr id="4" name="Slide Number Placeholder 3"/>
          <p:cNvSpPr>
            <a:spLocks noGrp="1"/>
          </p:cNvSpPr>
          <p:nvPr>
            <p:ph type="sldNum" sz="quarter" idx="12"/>
          </p:nvPr>
        </p:nvSpPr>
        <p:spPr/>
        <p:txBody>
          <a:bodyPr/>
          <a:lstStyle/>
          <a:p>
            <a:fld id="{190E589F-905B-3945-8CF8-2E5B8B7D5CF4}" type="slidenum">
              <a:rPr lang="en-US" smtClean="0"/>
              <a:t>13</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11" name="Picture 10"/>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31719" y="1139687"/>
            <a:ext cx="8355081" cy="4456043"/>
          </a:xfrm>
          <a:prstGeom prst="rect">
            <a:avLst/>
          </a:prstGeom>
        </p:spPr>
      </p:pic>
    </p:spTree>
    <p:extLst>
      <p:ext uri="{BB962C8B-B14F-4D97-AF65-F5344CB8AC3E}">
        <p14:creationId xmlns:p14="http://schemas.microsoft.com/office/powerpoint/2010/main" val="3824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latin typeface="Calibri" panose="020F0502020204030204" pitchFamily="34" charset="0"/>
                <a:cs typeface="Calibri" panose="020F0502020204030204" pitchFamily="34" charset="0"/>
              </a:rPr>
              <a:t>Valuation – DCF (Base)</a:t>
            </a:r>
          </a:p>
        </p:txBody>
      </p:sp>
      <p:sp>
        <p:nvSpPr>
          <p:cNvPr id="4" name="Slide Number Placeholder 3"/>
          <p:cNvSpPr>
            <a:spLocks noGrp="1"/>
          </p:cNvSpPr>
          <p:nvPr>
            <p:ph type="sldNum" sz="quarter" idx="12"/>
          </p:nvPr>
        </p:nvSpPr>
        <p:spPr/>
        <p:txBody>
          <a:bodyPr/>
          <a:lstStyle/>
          <a:p>
            <a:fld id="{190E589F-905B-3945-8CF8-2E5B8B7D5CF4}" type="slidenum">
              <a:rPr lang="en-US" smtClean="0"/>
              <a:t>14</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23" name="Picture 22"/>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17926" y="1011674"/>
            <a:ext cx="2649682" cy="4834651"/>
          </a:xfrm>
          <a:prstGeom prst="rect">
            <a:avLst/>
          </a:prstGeom>
        </p:spPr>
      </p:pic>
      <p:pic>
        <p:nvPicPr>
          <p:cNvPr id="24" name="Picture 23"/>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829348" y="1011674"/>
            <a:ext cx="4674313" cy="1451543"/>
          </a:xfrm>
          <a:prstGeom prst="rect">
            <a:avLst/>
          </a:prstGeom>
        </p:spPr>
      </p:pic>
      <p:pic>
        <p:nvPicPr>
          <p:cNvPr id="25" name="Picture 24"/>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306824" y="3700138"/>
            <a:ext cx="4379976" cy="621792"/>
          </a:xfrm>
          <a:prstGeom prst="rect">
            <a:avLst/>
          </a:prstGeom>
        </p:spPr>
      </p:pic>
    </p:spTree>
    <p:extLst>
      <p:ext uri="{BB962C8B-B14F-4D97-AF65-F5344CB8AC3E}">
        <p14:creationId xmlns:p14="http://schemas.microsoft.com/office/powerpoint/2010/main" val="92465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(Upside)</a:t>
            </a:r>
          </a:p>
        </p:txBody>
      </p:sp>
      <p:sp>
        <p:nvSpPr>
          <p:cNvPr id="4" name="Slide Number Placeholder 3"/>
          <p:cNvSpPr>
            <a:spLocks noGrp="1"/>
          </p:cNvSpPr>
          <p:nvPr>
            <p:ph type="sldNum" sz="quarter" idx="12"/>
          </p:nvPr>
        </p:nvSpPr>
        <p:spPr/>
        <p:txBody>
          <a:bodyPr/>
          <a:lstStyle/>
          <a:p>
            <a:fld id="{190E589F-905B-3945-8CF8-2E5B8B7D5CF4}" type="slidenum">
              <a:rPr lang="en-US" smtClean="0"/>
              <a:t>15</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12" name="Picture 11"/>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57808" y="1049596"/>
            <a:ext cx="8328991" cy="4462506"/>
          </a:xfrm>
          <a:prstGeom prst="rect">
            <a:avLst/>
          </a:prstGeom>
        </p:spPr>
      </p:pic>
    </p:spTree>
    <p:extLst>
      <p:ext uri="{BB962C8B-B14F-4D97-AF65-F5344CB8AC3E}">
        <p14:creationId xmlns:p14="http://schemas.microsoft.com/office/powerpoint/2010/main" val="314171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latin typeface="Calibri" panose="020F0502020204030204" pitchFamily="34" charset="0"/>
                <a:cs typeface="Calibri" panose="020F0502020204030204" pitchFamily="34" charset="0"/>
              </a:rPr>
              <a:t>Valuation – DCF (Upside)</a:t>
            </a:r>
          </a:p>
        </p:txBody>
      </p:sp>
      <p:sp>
        <p:nvSpPr>
          <p:cNvPr id="4" name="Slide Number Placeholder 3"/>
          <p:cNvSpPr>
            <a:spLocks noGrp="1"/>
          </p:cNvSpPr>
          <p:nvPr>
            <p:ph type="sldNum" sz="quarter" idx="12"/>
          </p:nvPr>
        </p:nvSpPr>
        <p:spPr/>
        <p:txBody>
          <a:bodyPr/>
          <a:lstStyle/>
          <a:p>
            <a:fld id="{190E589F-905B-3945-8CF8-2E5B8B7D5CF4}" type="slidenum">
              <a:rPr lang="en-US" smtClean="0"/>
              <a:t>16</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23" name="Picture 22"/>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56705" y="965489"/>
            <a:ext cx="2649682" cy="4925584"/>
          </a:xfrm>
          <a:prstGeom prst="rect">
            <a:avLst/>
          </a:prstGeom>
        </p:spPr>
      </p:pic>
      <p:pic>
        <p:nvPicPr>
          <p:cNvPr id="24" name="Picture 23"/>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192732" y="965489"/>
            <a:ext cx="4489379" cy="1394114"/>
          </a:xfrm>
          <a:prstGeom prst="rect">
            <a:avLst/>
          </a:prstGeom>
        </p:spPr>
      </p:pic>
      <p:pic>
        <p:nvPicPr>
          <p:cNvPr id="25" name="Picture 24"/>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755573" y="3060989"/>
            <a:ext cx="3931227" cy="565166"/>
          </a:xfrm>
          <a:prstGeom prst="rect">
            <a:avLst/>
          </a:prstGeom>
        </p:spPr>
      </p:pic>
    </p:spTree>
    <p:extLst>
      <p:ext uri="{BB962C8B-B14F-4D97-AF65-F5344CB8AC3E}">
        <p14:creationId xmlns:p14="http://schemas.microsoft.com/office/powerpoint/2010/main" val="1494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(Downside)</a:t>
            </a:r>
          </a:p>
        </p:txBody>
      </p:sp>
      <p:sp>
        <p:nvSpPr>
          <p:cNvPr id="4" name="Slide Number Placeholder 3"/>
          <p:cNvSpPr>
            <a:spLocks noGrp="1"/>
          </p:cNvSpPr>
          <p:nvPr>
            <p:ph type="sldNum" sz="quarter" idx="12"/>
          </p:nvPr>
        </p:nvSpPr>
        <p:spPr/>
        <p:txBody>
          <a:bodyPr/>
          <a:lstStyle/>
          <a:p>
            <a:fld id="{190E589F-905B-3945-8CF8-2E5B8B7D5CF4}" type="slidenum">
              <a:rPr lang="en-US" smtClean="0"/>
              <a:t>17</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11" name="Picture 10"/>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15112" y="1178958"/>
            <a:ext cx="8113776" cy="4347197"/>
          </a:xfrm>
          <a:prstGeom prst="rect">
            <a:avLst/>
          </a:prstGeom>
        </p:spPr>
      </p:pic>
    </p:spTree>
    <p:extLst>
      <p:ext uri="{BB962C8B-B14F-4D97-AF65-F5344CB8AC3E}">
        <p14:creationId xmlns:p14="http://schemas.microsoft.com/office/powerpoint/2010/main" val="302732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(Downside)</a:t>
            </a:r>
          </a:p>
        </p:txBody>
      </p:sp>
      <p:sp>
        <p:nvSpPr>
          <p:cNvPr id="4" name="Slide Number Placeholder 3"/>
          <p:cNvSpPr>
            <a:spLocks noGrp="1"/>
          </p:cNvSpPr>
          <p:nvPr>
            <p:ph type="sldNum" sz="quarter" idx="12"/>
          </p:nvPr>
        </p:nvSpPr>
        <p:spPr/>
        <p:txBody>
          <a:bodyPr/>
          <a:lstStyle/>
          <a:p>
            <a:fld id="{190E589F-905B-3945-8CF8-2E5B8B7D5CF4}" type="slidenum">
              <a:rPr lang="en-US" smtClean="0"/>
              <a:t>18</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23" name="Picture 22"/>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36472" y="965489"/>
            <a:ext cx="2649682" cy="4925584"/>
          </a:xfrm>
          <a:prstGeom prst="rect">
            <a:avLst/>
          </a:prstGeom>
        </p:spPr>
      </p:pic>
      <p:pic>
        <p:nvPicPr>
          <p:cNvPr id="24" name="Picture 23"/>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150907" y="1198418"/>
            <a:ext cx="4489379" cy="1394114"/>
          </a:xfrm>
          <a:prstGeom prst="rect">
            <a:avLst/>
          </a:prstGeom>
        </p:spPr>
      </p:pic>
      <p:pic>
        <p:nvPicPr>
          <p:cNvPr id="25" name="Picture 24"/>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713748" y="3287079"/>
            <a:ext cx="3931227" cy="565166"/>
          </a:xfrm>
          <a:prstGeom prst="rect">
            <a:avLst/>
          </a:prstGeom>
        </p:spPr>
      </p:pic>
    </p:spTree>
    <p:extLst>
      <p:ext uri="{BB962C8B-B14F-4D97-AF65-F5344CB8AC3E}">
        <p14:creationId xmlns:p14="http://schemas.microsoft.com/office/powerpoint/2010/main" val="69379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Investment Thesis</a:t>
            </a:r>
          </a:p>
        </p:txBody>
      </p:sp>
      <p:sp>
        <p:nvSpPr>
          <p:cNvPr id="4" name="Slide Number Placeholder 3"/>
          <p:cNvSpPr>
            <a:spLocks noGrp="1"/>
          </p:cNvSpPr>
          <p:nvPr>
            <p:ph type="sldNum" sz="quarter" idx="12"/>
          </p:nvPr>
        </p:nvSpPr>
        <p:spPr/>
        <p:txBody>
          <a:bodyPr/>
          <a:lstStyle/>
          <a:p>
            <a:fld id="{190E589F-905B-3945-8CF8-2E5B8B7D5CF4}" type="slidenum">
              <a:rPr lang="en-US" smtClean="0"/>
              <a:t>2</a:t>
            </a:fld>
            <a:endParaRPr lang="en-US" dirty="0"/>
          </a:p>
        </p:txBody>
      </p:sp>
      <p:sp>
        <p:nvSpPr>
          <p:cNvPr id="5" name="TextBox 4"/>
          <p:cNvSpPr txBox="1"/>
          <p:nvPr/>
        </p:nvSpPr>
        <p:spPr>
          <a:xfrm>
            <a:off x="457200" y="810941"/>
            <a:ext cx="8229600" cy="2062103"/>
          </a:xfrm>
          <a:prstGeom prst="rect">
            <a:avLst/>
          </a:prstGeom>
          <a:noFill/>
        </p:spPr>
        <p:txBody>
          <a:bodyPr wrap="square" rtlCol="0">
            <a:spAutoFit/>
          </a:bodyPr>
          <a:lstStyle/>
          <a:p>
            <a:r>
              <a:rPr lang="en-US" sz="1600" b="1" u="sng" dirty="0">
                <a:latin typeface="Calibri" panose="020F0502020204030204" pitchFamily="34" charset="0"/>
                <a:cs typeface="Calibri" panose="020F0502020204030204" pitchFamily="34" charset="0"/>
              </a:rPr>
              <a:t>Recommendation</a:t>
            </a:r>
            <a:r>
              <a:rPr lang="en-US" sz="1600" b="1"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Deere and Company (NYSE: DE) is undervalued in the market with long-term upside, therefore we recommend a buy – bottoming out in the last 3 years of demand for agricultural machinery along with a severe downturn in the agricultural economy make John Deere’s current price </a:t>
            </a:r>
            <a:r>
              <a:rPr lang="en-US" sz="1600" dirty="0" smtClean="0">
                <a:latin typeface="Calibri" panose="020F0502020204030204" pitchFamily="34" charset="0"/>
                <a:cs typeface="Calibri" panose="020F0502020204030204" pitchFamily="34" charset="0"/>
              </a:rPr>
              <a:t>attractive</a:t>
            </a:r>
            <a:endParaRPr lang="en-US" sz="1600" b="1" u="sng" dirty="0" smtClean="0">
              <a:latin typeface="Calibri" panose="020F0502020204030204" pitchFamily="34" charset="0"/>
              <a:cs typeface="Calibri" panose="020F0502020204030204" pitchFamily="34" charset="0"/>
            </a:endParaRPr>
          </a:p>
          <a:p>
            <a:r>
              <a:rPr lang="en-US" sz="1600" b="1" u="sng" dirty="0" smtClean="0">
                <a:latin typeface="Calibri" panose="020F0502020204030204" pitchFamily="34" charset="0"/>
                <a:cs typeface="Calibri" panose="020F0502020204030204" pitchFamily="34" charset="0"/>
              </a:rPr>
              <a:t>Rationale</a:t>
            </a:r>
            <a:r>
              <a:rPr lang="en-US" sz="1600" b="1"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John Deere’s strong brand and durable business model along with their continual investment in the technological future of farming complement their existing strengths and will drive growth in the future</a:t>
            </a:r>
          </a:p>
        </p:txBody>
      </p:sp>
      <p:sp>
        <p:nvSpPr>
          <p:cNvPr id="7" name="Flowchart: Connector 6"/>
          <p:cNvSpPr/>
          <p:nvPr/>
        </p:nvSpPr>
        <p:spPr>
          <a:xfrm>
            <a:off x="1504603" y="2926757"/>
            <a:ext cx="356615" cy="347232"/>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1</a:t>
            </a:r>
          </a:p>
        </p:txBody>
      </p:sp>
      <p:sp>
        <p:nvSpPr>
          <p:cNvPr id="9" name="Flowchart: Connector 8"/>
          <p:cNvSpPr/>
          <p:nvPr/>
        </p:nvSpPr>
        <p:spPr>
          <a:xfrm>
            <a:off x="1504603" y="3422744"/>
            <a:ext cx="356615" cy="347232"/>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2</a:t>
            </a:r>
          </a:p>
        </p:txBody>
      </p:sp>
      <p:sp>
        <p:nvSpPr>
          <p:cNvPr id="11" name="Flowchart: Connector 10"/>
          <p:cNvSpPr/>
          <p:nvPr/>
        </p:nvSpPr>
        <p:spPr>
          <a:xfrm>
            <a:off x="1504603" y="3941690"/>
            <a:ext cx="356615" cy="347232"/>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a:t>
            </a:r>
          </a:p>
        </p:txBody>
      </p:sp>
      <p:sp>
        <p:nvSpPr>
          <p:cNvPr id="14" name="TextBox 13"/>
          <p:cNvSpPr txBox="1"/>
          <p:nvPr/>
        </p:nvSpPr>
        <p:spPr>
          <a:xfrm>
            <a:off x="1940603" y="3946029"/>
            <a:ext cx="560277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Solid core business to be enhanced by AI and data technology </a:t>
            </a:r>
          </a:p>
        </p:txBody>
      </p:sp>
      <p:sp>
        <p:nvSpPr>
          <p:cNvPr id="15" name="TextBox 14"/>
          <p:cNvSpPr txBox="1"/>
          <p:nvPr/>
        </p:nvSpPr>
        <p:spPr>
          <a:xfrm>
            <a:off x="1940603" y="3427083"/>
            <a:ext cx="6483927"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Will benefit from an equipment upgrade cycle and increasing crop demand</a:t>
            </a:r>
          </a:p>
          <a:p>
            <a:endParaRPr lang="en-US" sz="1600" dirty="0">
              <a:latin typeface="Calibri" panose="020F0502020204030204" pitchFamily="34" charset="0"/>
              <a:cs typeface="Calibri" panose="020F0502020204030204" pitchFamily="34" charset="0"/>
            </a:endParaRPr>
          </a:p>
        </p:txBody>
      </p:sp>
      <p:sp>
        <p:nvSpPr>
          <p:cNvPr id="17" name="TextBox 16"/>
          <p:cNvSpPr txBox="1"/>
          <p:nvPr/>
        </p:nvSpPr>
        <p:spPr>
          <a:xfrm>
            <a:off x="1940603" y="2931096"/>
            <a:ext cx="648392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Dominant agriculture machine brand with economic moat</a:t>
            </a:r>
          </a:p>
        </p:txBody>
      </p:sp>
      <p:sp>
        <p:nvSpPr>
          <p:cNvPr id="18" name="Rectangle 17"/>
          <p:cNvSpPr/>
          <p:nvPr/>
        </p:nvSpPr>
        <p:spPr>
          <a:xfrm>
            <a:off x="2612680" y="4631966"/>
            <a:ext cx="3666652" cy="913914"/>
          </a:xfrm>
          <a:prstGeom prst="rect">
            <a:avLst/>
          </a:prstGeom>
          <a:noFill/>
          <a:ln w="19050">
            <a:solidFill>
              <a:srgbClr val="091A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ownPro Regular Alternate"/>
            </a:endParaRPr>
          </a:p>
        </p:txBody>
      </p:sp>
      <p:sp>
        <p:nvSpPr>
          <p:cNvPr id="20" name="TextBox 19"/>
          <p:cNvSpPr txBox="1"/>
          <p:nvPr/>
        </p:nvSpPr>
        <p:spPr>
          <a:xfrm>
            <a:off x="2608154" y="4631966"/>
            <a:ext cx="3627490" cy="1323439"/>
          </a:xfrm>
          <a:prstGeom prst="rect">
            <a:avLst/>
          </a:prstGeom>
          <a:noFill/>
        </p:spPr>
        <p:txBody>
          <a:bodyPr wrap="square" rtlCol="0">
            <a:spAutoFit/>
          </a:bodyPr>
          <a:lstStyle/>
          <a:p>
            <a:pPr algn="ctr"/>
            <a:r>
              <a:rPr lang="en-US" sz="1600" u="sng" dirty="0">
                <a:latin typeface="Calibri" panose="020F0502020204030204" pitchFamily="34" charset="0"/>
                <a:cs typeface="Calibri" panose="020F0502020204030204" pitchFamily="34" charset="0"/>
              </a:rPr>
              <a:t>Price Target</a:t>
            </a:r>
            <a:r>
              <a:rPr lang="en-US" sz="1600"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t>
            </a:r>
            <a:r>
              <a:rPr lang="en-US" sz="1600" b="1" dirty="0" smtClean="0">
                <a:latin typeface="Calibri" panose="020F0502020204030204" pitchFamily="34" charset="0"/>
                <a:cs typeface="Calibri" panose="020F0502020204030204" pitchFamily="34" charset="0"/>
              </a:rPr>
              <a:t>190</a:t>
            </a:r>
            <a:r>
              <a:rPr lang="en-US" sz="1600" b="1" dirty="0" smtClean="0">
                <a:latin typeface="Calibri" panose="020F0502020204030204" pitchFamily="34" charset="0"/>
                <a:cs typeface="Calibri" panose="020F0502020204030204" pitchFamily="34" charset="0"/>
              </a:rPr>
              <a:t>.25</a:t>
            </a:r>
            <a:endParaRPr lang="en-US" sz="1600" b="1" dirty="0">
              <a:latin typeface="Calibri" panose="020F0502020204030204" pitchFamily="34" charset="0"/>
              <a:cs typeface="Calibri" panose="020F0502020204030204" pitchFamily="34" charset="0"/>
            </a:endParaRPr>
          </a:p>
          <a:p>
            <a:pPr algn="ctr"/>
            <a:endParaRPr lang="en-US" sz="1600" dirty="0">
              <a:latin typeface="Calibri" panose="020F0502020204030204" pitchFamily="34" charset="0"/>
              <a:cs typeface="Calibri" panose="020F0502020204030204" pitchFamily="34" charset="0"/>
            </a:endParaRPr>
          </a:p>
          <a:p>
            <a:pPr algn="ctr"/>
            <a:r>
              <a:rPr lang="en-US" sz="1600" dirty="0" smtClean="0">
                <a:solidFill>
                  <a:srgbClr val="00B050"/>
                </a:solidFill>
                <a:latin typeface="Calibri" panose="020F0502020204030204" pitchFamily="34" charset="0"/>
                <a:cs typeface="Calibri" panose="020F0502020204030204" pitchFamily="34" charset="0"/>
              </a:rPr>
              <a:t>25.8</a:t>
            </a:r>
            <a:r>
              <a:rPr lang="en-US" sz="1600" dirty="0" smtClean="0">
                <a:solidFill>
                  <a:srgbClr val="00B050"/>
                </a:solidFill>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upside to current price of </a:t>
            </a:r>
            <a:r>
              <a:rPr lang="en-US" sz="1600" dirty="0" smtClean="0">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151.29</a:t>
            </a:r>
            <a:endParaRPr lang="en-US" sz="1600" dirty="0">
              <a:latin typeface="Calibri" panose="020F0502020204030204" pitchFamily="34" charset="0"/>
              <a:cs typeface="Calibri" panose="020F0502020204030204" pitchFamily="34" charset="0"/>
            </a:endParaRPr>
          </a:p>
          <a:p>
            <a:pPr algn="ctr"/>
            <a:endParaRPr lang="en-US" sz="1600" u="sng" dirty="0">
              <a:latin typeface="Calibri" panose="020F0502020204030204" pitchFamily="34" charset="0"/>
              <a:cs typeface="Calibri" panose="020F0502020204030204" pitchFamily="34" charset="0"/>
            </a:endParaRPr>
          </a:p>
          <a:p>
            <a:pPr algn="ctr"/>
            <a:endParaRPr lang="en-US" sz="16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754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Company Overview</a:t>
            </a:r>
          </a:p>
        </p:txBody>
      </p:sp>
      <p:sp>
        <p:nvSpPr>
          <p:cNvPr id="4" name="Slide Number Placeholder 3"/>
          <p:cNvSpPr>
            <a:spLocks noGrp="1"/>
          </p:cNvSpPr>
          <p:nvPr>
            <p:ph type="sldNum" sz="quarter" idx="12"/>
          </p:nvPr>
        </p:nvSpPr>
        <p:spPr/>
        <p:txBody>
          <a:bodyPr/>
          <a:lstStyle/>
          <a:p>
            <a:fld id="{190E589F-905B-3945-8CF8-2E5B8B7D5CF4}"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
        <p:nvSpPr>
          <p:cNvPr id="10" name="Footer Placeholder 9"/>
          <p:cNvSpPr>
            <a:spLocks noGrp="1"/>
          </p:cNvSpPr>
          <p:nvPr>
            <p:ph type="ftr" sz="quarter" idx="3"/>
          </p:nvPr>
        </p:nvSpPr>
        <p:spPr/>
        <p:txBody>
          <a:bodyPr/>
          <a:lstStyle/>
          <a:p>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Company Profile</a:t>
            </a:r>
          </a:p>
        </p:txBody>
      </p:sp>
      <p:sp>
        <p:nvSpPr>
          <p:cNvPr id="7" name="TextBox 6"/>
          <p:cNvSpPr txBox="1"/>
          <p:nvPr/>
        </p:nvSpPr>
        <p:spPr>
          <a:xfrm>
            <a:off x="4667886" y="855338"/>
            <a:ext cx="4023360" cy="307777"/>
          </a:xfrm>
          <a:prstGeom prst="rect">
            <a:avLst/>
          </a:prstGeom>
          <a:solidFill>
            <a:srgbClr val="091A5E"/>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Historical Stock Chart</a:t>
            </a:r>
          </a:p>
        </p:txBody>
      </p:sp>
      <p:sp>
        <p:nvSpPr>
          <p:cNvPr id="8" name="TextBox 7"/>
          <p:cNvSpPr txBox="1"/>
          <p:nvPr/>
        </p:nvSpPr>
        <p:spPr>
          <a:xfrm>
            <a:off x="461912" y="353757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2017 Revenue by Segment</a:t>
            </a:r>
          </a:p>
        </p:txBody>
      </p:sp>
      <p:sp>
        <p:nvSpPr>
          <p:cNvPr id="9" name="TextBox 8"/>
          <p:cNvSpPr txBox="1"/>
          <p:nvPr/>
        </p:nvSpPr>
        <p:spPr>
          <a:xfrm>
            <a:off x="4667886" y="353757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Revenue Breakdown ($ in millions)</a:t>
            </a:r>
          </a:p>
        </p:txBody>
      </p:sp>
      <p:sp>
        <p:nvSpPr>
          <p:cNvPr id="5" name="TextBox 4"/>
          <p:cNvSpPr txBox="1"/>
          <p:nvPr/>
        </p:nvSpPr>
        <p:spPr>
          <a:xfrm>
            <a:off x="8136571" y="1148440"/>
            <a:ext cx="880461"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Volume </a:t>
            </a:r>
          </a:p>
        </p:txBody>
      </p:sp>
      <p:sp>
        <p:nvSpPr>
          <p:cNvPr id="6" name="TextBox 5"/>
          <p:cNvSpPr txBox="1"/>
          <p:nvPr/>
        </p:nvSpPr>
        <p:spPr>
          <a:xfrm>
            <a:off x="440970" y="1229332"/>
            <a:ext cx="4028072" cy="2282700"/>
          </a:xfrm>
          <a:prstGeom prst="rect">
            <a:avLst/>
          </a:prstGeom>
          <a:noFill/>
        </p:spPr>
        <p:txBody>
          <a:bodyPr wrap="square" rtlCol="0">
            <a:noAutofit/>
          </a:bodyPr>
          <a:lstStyle/>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Deere &amp; Company manufactures and distributes agriculture </a:t>
            </a:r>
            <a:r>
              <a:rPr lang="en-US" sz="1100" dirty="0">
                <a:latin typeface="Calibri" panose="020F0502020204030204" pitchFamily="34" charset="0"/>
                <a:cs typeface="Calibri" panose="020F0502020204030204" pitchFamily="34" charset="0"/>
              </a:rPr>
              <a:t>&amp;</a:t>
            </a:r>
            <a:r>
              <a:rPr lang="en-US" sz="1100" dirty="0" smtClean="0">
                <a:latin typeface="Calibri" panose="020F0502020204030204" pitchFamily="34" charset="0"/>
                <a:cs typeface="Calibri" panose="020F0502020204030204" pitchFamily="34" charset="0"/>
              </a:rPr>
              <a:t> turf, and </a:t>
            </a:r>
            <a:r>
              <a:rPr lang="en-US" sz="1100" dirty="0">
                <a:latin typeface="Calibri" panose="020F0502020204030204" pitchFamily="34" charset="0"/>
                <a:cs typeface="Calibri" panose="020F0502020204030204" pitchFamily="34" charset="0"/>
              </a:rPr>
              <a:t>construction </a:t>
            </a:r>
            <a:r>
              <a:rPr lang="en-US" sz="1100" dirty="0">
                <a:latin typeface="Calibri" panose="020F0502020204030204" pitchFamily="34" charset="0"/>
                <a:cs typeface="Calibri" panose="020F0502020204030204" pitchFamily="34" charset="0"/>
              </a:rPr>
              <a:t>&amp;</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forestry equipment worldwide</a:t>
            </a: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 company has developed agricultural management systems using data collection and global satellite positioning technologies to enable farmers to control input costs and yields </a:t>
            </a:r>
            <a:endParaRPr lang="en-US" sz="1100" dirty="0" smtClean="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smtClean="0">
                <a:latin typeface="Calibri" panose="020F0502020204030204" pitchFamily="34" charset="0"/>
                <a:cs typeface="Calibri" panose="020F0502020204030204" pitchFamily="34" charset="0"/>
              </a:rPr>
              <a:t>John </a:t>
            </a:r>
            <a:r>
              <a:rPr lang="en-US" sz="1100" dirty="0">
                <a:latin typeface="Calibri" panose="020F0502020204030204" pitchFamily="34" charset="0"/>
                <a:cs typeface="Calibri" panose="020F0502020204030204" pitchFamily="34" charset="0"/>
              </a:rPr>
              <a:t>Deere competes with various companies across Agriculture and Turf &amp; Construction and Forestry, but has no total direct competitors</a:t>
            </a: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John Deere is making a push to put data-driven analytical tools into the hands of farmers through automated farm vehicles, </a:t>
            </a:r>
            <a:r>
              <a:rPr lang="en-US" sz="1100" dirty="0" err="1">
                <a:latin typeface="Calibri" panose="020F0502020204030204" pitchFamily="34" charset="0"/>
                <a:cs typeface="Calibri" panose="020F0502020204030204" pitchFamily="34" charset="0"/>
              </a:rPr>
              <a:t>Farmsight</a:t>
            </a:r>
            <a:r>
              <a:rPr lang="en-US" sz="1100" dirty="0">
                <a:latin typeface="Calibri" panose="020F0502020204030204" pitchFamily="34" charset="0"/>
                <a:cs typeface="Calibri" panose="020F0502020204030204" pitchFamily="34" charset="0"/>
              </a:rPr>
              <a:t> system, and the acquisition of Blue River Tech.</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3888652131"/>
              </p:ext>
            </p:extLst>
          </p:nvPr>
        </p:nvGraphicFramePr>
        <p:xfrm>
          <a:off x="4677030" y="4061253"/>
          <a:ext cx="4023360" cy="2184801"/>
        </p:xfrm>
        <a:graphic>
          <a:graphicData uri="http://schemas.openxmlformats.org/drawingml/2006/chart">
            <c:chart xmlns:c="http://schemas.openxmlformats.org/drawingml/2006/chart" xmlns:r="http://schemas.openxmlformats.org/officeDocument/2006/relationships" r:id="rId2"/>
          </a:graphicData>
        </a:graphic>
      </p:graphicFrame>
      <p:sp>
        <p:nvSpPr>
          <p:cNvPr id="11" name="Right Arrow 10"/>
          <p:cNvSpPr/>
          <p:nvPr/>
        </p:nvSpPr>
        <p:spPr>
          <a:xfrm rot="353211">
            <a:off x="5377410" y="3985054"/>
            <a:ext cx="2811045" cy="2985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CAGR: -5.82%</a:t>
            </a:r>
          </a:p>
        </p:txBody>
      </p:sp>
      <p:graphicFrame>
        <p:nvGraphicFramePr>
          <p:cNvPr id="19" name="Chart 18"/>
          <p:cNvGraphicFramePr/>
          <p:nvPr>
            <p:extLst>
              <p:ext uri="{D42A27DB-BD31-4B8C-83A1-F6EECF244321}">
                <p14:modId xmlns:p14="http://schemas.microsoft.com/office/powerpoint/2010/main" val="3292652101"/>
              </p:ext>
            </p:extLst>
          </p:nvPr>
        </p:nvGraphicFramePr>
        <p:xfrm>
          <a:off x="242127" y="3950957"/>
          <a:ext cx="4425759" cy="2188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3697892635"/>
              </p:ext>
            </p:extLst>
          </p:nvPr>
        </p:nvGraphicFramePr>
        <p:xfrm>
          <a:off x="4729434" y="1263451"/>
          <a:ext cx="3970956" cy="2466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864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Industry Overview</a:t>
            </a:r>
          </a:p>
        </p:txBody>
      </p:sp>
      <p:sp>
        <p:nvSpPr>
          <p:cNvPr id="4" name="Slide Number Placeholder 3"/>
          <p:cNvSpPr>
            <a:spLocks noGrp="1"/>
          </p:cNvSpPr>
          <p:nvPr>
            <p:ph type="sldNum" sz="quarter" idx="12"/>
          </p:nvPr>
        </p:nvSpPr>
        <p:spPr/>
        <p:txBody>
          <a:bodyPr/>
          <a:lstStyle/>
          <a:p>
            <a:fld id="{190E589F-905B-3945-8CF8-2E5B8B7D5CF4}" type="slidenum">
              <a:rPr lang="en-US" smtClean="0"/>
              <a:t>4</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Overview</a:t>
            </a:r>
          </a:p>
        </p:txBody>
      </p:sp>
      <p:sp>
        <p:nvSpPr>
          <p:cNvPr id="7" name="TextBox 6"/>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Agricultural Machinery Market </a:t>
            </a:r>
            <a:r>
              <a:rPr lang="en-US" sz="1400" dirty="0">
                <a:solidFill>
                  <a:schemeClr val="bg1"/>
                </a:solidFill>
                <a:latin typeface="Calibri" panose="020F0502020204030204" pitchFamily="34" charset="0"/>
                <a:cs typeface="Calibri" panose="020F0502020204030204" pitchFamily="34" charset="0"/>
              </a:rPr>
              <a:t>Share</a:t>
            </a:r>
          </a:p>
        </p:txBody>
      </p:sp>
      <p:graphicFrame>
        <p:nvGraphicFramePr>
          <p:cNvPr id="17" name="Chart 16"/>
          <p:cNvGraphicFramePr>
            <a:graphicFrameLocks/>
          </p:cNvGraphicFramePr>
          <p:nvPr>
            <p:extLst/>
          </p:nvPr>
        </p:nvGraphicFramePr>
        <p:xfrm>
          <a:off x="4691222" y="1171483"/>
          <a:ext cx="3976688" cy="237369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61912" y="3576364"/>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Revenue vs Corn Prices ($ per bushel)</a:t>
            </a:r>
            <a:endParaRPr lang="en-US" sz="1400" dirty="0">
              <a:solidFill>
                <a:schemeClr val="bg1"/>
              </a:solidFill>
              <a:latin typeface="Calibri" panose="020F0502020204030204" pitchFamily="34" charset="0"/>
              <a:cs typeface="Calibri" panose="020F0502020204030204" pitchFamily="34" charset="0"/>
            </a:endParaRPr>
          </a:p>
        </p:txBody>
      </p:sp>
      <p:sp>
        <p:nvSpPr>
          <p:cNvPr id="13" name="TextBox 12"/>
          <p:cNvSpPr txBox="1"/>
          <p:nvPr/>
        </p:nvSpPr>
        <p:spPr>
          <a:xfrm>
            <a:off x="4667886" y="3576364"/>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Industry Revenue Growth Rates</a:t>
            </a:r>
            <a:endParaRPr lang="en-US" sz="1400" dirty="0">
              <a:solidFill>
                <a:schemeClr val="bg1"/>
              </a:solidFill>
              <a:latin typeface="Calibri" panose="020F0502020204030204" pitchFamily="34" charset="0"/>
              <a:cs typeface="Calibri" panose="020F0502020204030204" pitchFamily="34" charset="0"/>
            </a:endParaRPr>
          </a:p>
        </p:txBody>
      </p:sp>
      <p:sp>
        <p:nvSpPr>
          <p:cNvPr id="19" name="TextBox 18"/>
          <p:cNvSpPr txBox="1"/>
          <p:nvPr/>
        </p:nvSpPr>
        <p:spPr>
          <a:xfrm>
            <a:off x="370605" y="1171483"/>
            <a:ext cx="4205974" cy="2151561"/>
          </a:xfrm>
          <a:prstGeom prst="rect">
            <a:avLst/>
          </a:prstGeom>
          <a:noFill/>
        </p:spPr>
        <p:txBody>
          <a:bodyPr wrap="square" rtlCol="0">
            <a:noAutofit/>
          </a:bodyPr>
          <a:lstStyle/>
          <a:p>
            <a:pPr marL="285750"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Farmer’s margins are greatly effected by crop prices, therefore industry revenue moves with crop prices</a:t>
            </a:r>
          </a:p>
          <a:p>
            <a:pPr marL="742950" lvl="1"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Crop prices are expected to rebound over the next five years from their low current prices</a:t>
            </a:r>
          </a:p>
          <a:p>
            <a:pPr marL="742950" lvl="1"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Demand for machinery is projected to increase closer to 2014 values</a:t>
            </a:r>
          </a:p>
          <a:p>
            <a:pPr marL="285750"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Technological improvements and investments in software are projected to increase demand for replacement machinery</a:t>
            </a:r>
          </a:p>
          <a:p>
            <a:pPr marL="285750"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As the world population continues to </a:t>
            </a:r>
            <a:r>
              <a:rPr lang="en-US" sz="1100" dirty="0" smtClean="0">
                <a:latin typeface="Calibri" panose="020F0502020204030204" pitchFamily="34" charset="0"/>
                <a:cs typeface="Calibri" panose="020F0502020204030204" pitchFamily="34" charset="0"/>
              </a:rPr>
              <a:t>increase, </a:t>
            </a:r>
            <a:r>
              <a:rPr lang="en-US" sz="1100" dirty="0">
                <a:latin typeface="Calibri" panose="020F0502020204030204" pitchFamily="34" charset="0"/>
                <a:cs typeface="Calibri" panose="020F0502020204030204" pitchFamily="34" charset="0"/>
              </a:rPr>
              <a:t>efficient food production capabilities will be of utmost </a:t>
            </a:r>
            <a:r>
              <a:rPr lang="en-US" sz="1100" dirty="0" smtClean="0">
                <a:latin typeface="Calibri" panose="020F0502020204030204" pitchFamily="34" charset="0"/>
                <a:cs typeface="Calibri" panose="020F0502020204030204" pitchFamily="34" charset="0"/>
              </a:rPr>
              <a:t>importance</a:t>
            </a:r>
          </a:p>
          <a:p>
            <a:pPr marL="285750" indent="-285750">
              <a:spcAft>
                <a:spcPts val="400"/>
              </a:spcAft>
              <a:buFont typeface="Wingdings" panose="05000000000000000000" pitchFamily="2" charset="2"/>
              <a:buChar char="§"/>
            </a:pPr>
            <a:r>
              <a:rPr lang="en-US" sz="1100" dirty="0" smtClean="0">
                <a:latin typeface="Calibri" panose="020F0502020204030204" pitchFamily="34" charset="0"/>
                <a:cs typeface="Calibri" panose="020F0502020204030204" pitchFamily="34" charset="0"/>
              </a:rPr>
              <a:t>Increased housing construction is projected to increase demand for construction machinery</a:t>
            </a:r>
          </a:p>
          <a:p>
            <a:pPr>
              <a:spcAft>
                <a:spcPts val="400"/>
              </a:spcAft>
            </a:pPr>
            <a:r>
              <a:rPr lang="en-US" sz="1100" dirty="0" smtClean="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285750" indent="-285750">
              <a:spcAft>
                <a:spcPts val="4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p:txBody>
      </p:sp>
      <p:graphicFrame>
        <p:nvGraphicFramePr>
          <p:cNvPr id="8" name="Chart 7"/>
          <p:cNvGraphicFramePr/>
          <p:nvPr>
            <p:extLst/>
          </p:nvPr>
        </p:nvGraphicFramePr>
        <p:xfrm>
          <a:off x="461912" y="3883535"/>
          <a:ext cx="4023360" cy="2319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B2DCF32-5C71-45F1-8AD2-0DE8098B9BFD}"/>
              </a:ext>
            </a:extLst>
          </p:cNvPr>
          <p:cNvGraphicFramePr/>
          <p:nvPr>
            <p:extLst/>
          </p:nvPr>
        </p:nvGraphicFramePr>
        <p:xfrm>
          <a:off x="983974" y="3957661"/>
          <a:ext cx="3707248" cy="2180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p:nvPr>
            <p:extLst/>
          </p:nvPr>
        </p:nvGraphicFramePr>
        <p:xfrm>
          <a:off x="4662393" y="3915332"/>
          <a:ext cx="4290391" cy="22501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5944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00"/>
            <a:ext cx="8229600" cy="487362"/>
          </a:xfrm>
        </p:spPr>
        <p:txBody>
          <a:bodyPr anchor="t">
            <a:normAutofit fontScale="90000"/>
          </a:bodyPr>
          <a:lstStyle/>
          <a:p>
            <a:r>
              <a:rPr lang="en-US"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Dominant agricultural machine brand with economic moat</a:t>
            </a:r>
          </a:p>
        </p:txBody>
      </p:sp>
      <p:sp>
        <p:nvSpPr>
          <p:cNvPr id="4" name="Slide Number Placeholder 3"/>
          <p:cNvSpPr>
            <a:spLocks noGrp="1"/>
          </p:cNvSpPr>
          <p:nvPr>
            <p:ph type="sldNum" sz="quarter" idx="12"/>
          </p:nvPr>
        </p:nvSpPr>
        <p:spPr/>
        <p:txBody>
          <a:bodyPr/>
          <a:lstStyle/>
          <a:p>
            <a:fld id="{190E589F-905B-3945-8CF8-2E5B8B7D5CF4}" type="slidenum">
              <a:rPr lang="en-US" smtClean="0"/>
              <a:t>5</a:t>
            </a:fld>
            <a:endParaRPr lang="en-US"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Overview</a:t>
            </a:r>
          </a:p>
        </p:txBody>
      </p:sp>
      <p:sp>
        <p:nvSpPr>
          <p:cNvPr id="8" name="TextBox 7"/>
          <p:cNvSpPr txBox="1"/>
          <p:nvPr/>
        </p:nvSpPr>
        <p:spPr>
          <a:xfrm>
            <a:off x="461912" y="3928279"/>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Equipment upgrade cycle</a:t>
            </a:r>
          </a:p>
        </p:txBody>
      </p:sp>
      <p:sp>
        <p:nvSpPr>
          <p:cNvPr id="9" name="TextBox 8"/>
          <p:cNvSpPr txBox="1"/>
          <p:nvPr/>
        </p:nvSpPr>
        <p:spPr>
          <a:xfrm>
            <a:off x="4667886" y="3928279"/>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World Population Projections</a:t>
            </a:r>
            <a:endParaRPr lang="en-US" sz="1400" baseline="30000" dirty="0">
              <a:solidFill>
                <a:schemeClr val="bg1"/>
              </a:solidFill>
              <a:latin typeface="Calibri" panose="020F0502020204030204" pitchFamily="34" charset="0"/>
              <a:cs typeface="Calibri" panose="020F0502020204030204" pitchFamily="34" charset="0"/>
            </a:endParaRPr>
          </a:p>
        </p:txBody>
      </p:sp>
      <p:sp>
        <p:nvSpPr>
          <p:cNvPr id="18" name="Flowchart: Connector 17"/>
          <p:cNvSpPr/>
          <p:nvPr/>
        </p:nvSpPr>
        <p:spPr>
          <a:xfrm>
            <a:off x="540327" y="376025"/>
            <a:ext cx="332509" cy="326970"/>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a:t>
            </a:r>
          </a:p>
        </p:txBody>
      </p:sp>
      <p:sp>
        <p:nvSpPr>
          <p:cNvPr id="15" name="Title 1"/>
          <p:cNvSpPr txBox="1">
            <a:spLocks/>
          </p:cNvSpPr>
          <p:nvPr/>
        </p:nvSpPr>
        <p:spPr>
          <a:xfrm>
            <a:off x="459970" y="3353120"/>
            <a:ext cx="8229600" cy="487362"/>
          </a:xfrm>
          <a:prstGeom prst="rect">
            <a:avLst/>
          </a:prstGeom>
        </p:spPr>
        <p:txBody>
          <a:bodyPr vert="horz" lIns="91440" tIns="45720" rIns="91440" bIns="45720" rtlCol="0" anchor="b">
            <a:normAutofit/>
          </a:bodyPr>
          <a:lstStyle>
            <a:lvl1pPr algn="l" defTabSz="457200" rtl="0" eaLnBrk="1" latinLnBrk="0" hangingPunct="1">
              <a:spcBef>
                <a:spcPct val="0"/>
              </a:spcBef>
              <a:buNone/>
              <a:defRPr sz="3000" kern="1200">
                <a:solidFill>
                  <a:schemeClr val="tx1"/>
                </a:solidFill>
                <a:latin typeface="Georgia"/>
                <a:ea typeface="+mj-ea"/>
                <a:cs typeface="Georgia"/>
              </a:defRPr>
            </a:lvl1pPr>
          </a:lstStyle>
          <a:p>
            <a:r>
              <a:rPr lang="en-US" sz="1800" dirty="0">
                <a:latin typeface="Calibri" panose="020F0502020204030204" pitchFamily="34" charset="0"/>
                <a:cs typeface="Calibri" panose="020F0502020204030204" pitchFamily="34" charset="0"/>
              </a:rPr>
              <a:t>	Will benefit from an equipment update cycle and increasing crop demand</a:t>
            </a:r>
          </a:p>
        </p:txBody>
      </p:sp>
      <p:sp>
        <p:nvSpPr>
          <p:cNvPr id="19" name="Flowchart: Connector 18"/>
          <p:cNvSpPr/>
          <p:nvPr/>
        </p:nvSpPr>
        <p:spPr>
          <a:xfrm>
            <a:off x="540327" y="3521009"/>
            <a:ext cx="332509" cy="326970"/>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a:t>
            </a:r>
          </a:p>
        </p:txBody>
      </p:sp>
      <p:sp>
        <p:nvSpPr>
          <p:cNvPr id="13" name="TextBox 12"/>
          <p:cNvSpPr txBox="1"/>
          <p:nvPr/>
        </p:nvSpPr>
        <p:spPr>
          <a:xfrm>
            <a:off x="387626" y="1146545"/>
            <a:ext cx="4130298" cy="2282700"/>
          </a:xfrm>
          <a:prstGeom prst="rect">
            <a:avLst/>
          </a:prstGeom>
          <a:noFill/>
        </p:spPr>
        <p:txBody>
          <a:bodyPr wrap="square" rtlCol="0">
            <a:noAutofit/>
          </a:bodyPr>
          <a:lstStyle/>
          <a:p>
            <a:pPr marL="285750"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John Deere is one of the most iconic American companies of all time dating back more than 175 years ago</a:t>
            </a:r>
          </a:p>
          <a:p>
            <a:pPr marL="285750"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One of Deere’s biggest competitive advantages is the relationships its independent dealers have with their customers</a:t>
            </a:r>
          </a:p>
          <a:p>
            <a:pPr marL="742950" lvl="1"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Deere has amassed the largest network of independent dealers in the U.S. agricultural industry</a:t>
            </a:r>
          </a:p>
          <a:p>
            <a:pPr marL="285750"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Deere dominated the U.S. and Canada’s $23B farming equipment market with a 60% share</a:t>
            </a:r>
          </a:p>
          <a:p>
            <a:pPr marL="742950" lvl="1"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Dealers essentially become partners with farmers which creates a multigenerational relationship</a:t>
            </a:r>
          </a:p>
          <a:p>
            <a:pPr marL="285750"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Demand for crops should continue rising over time as world population continues to grow</a:t>
            </a:r>
          </a:p>
          <a:p>
            <a:pPr marL="742950" lvl="1" indent="-285750">
              <a:spcAft>
                <a:spcPts val="2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2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2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p:txBody>
      </p:sp>
      <p:sp>
        <p:nvSpPr>
          <p:cNvPr id="14" name="TextBox 13"/>
          <p:cNvSpPr txBox="1"/>
          <p:nvPr/>
        </p:nvSpPr>
        <p:spPr>
          <a:xfrm>
            <a:off x="387626" y="4273156"/>
            <a:ext cx="4130298" cy="2282700"/>
          </a:xfrm>
          <a:prstGeom prst="rect">
            <a:avLst/>
          </a:prstGeom>
          <a:noFill/>
        </p:spPr>
        <p:txBody>
          <a:bodyPr wrap="square" rtlCol="0">
            <a:noAutofit/>
          </a:bodyPr>
          <a:lstStyle/>
          <a:p>
            <a:pPr marL="285750" indent="-285750">
              <a:spcBef>
                <a:spcPts val="2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 rising adoption of precision farming will lead farmers to replace old equipment</a:t>
            </a:r>
          </a:p>
          <a:p>
            <a:pPr marL="742950" lvl="1" indent="-285750">
              <a:spcBef>
                <a:spcPts val="2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Precision farming and spraying technology will allow farmers to maximize efficiency</a:t>
            </a:r>
          </a:p>
          <a:p>
            <a:pPr marL="285750" indent="-285750">
              <a:spcBef>
                <a:spcPts val="2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There will be a noticeable trend in the market due to increasing demand for food owing to rising population</a:t>
            </a:r>
          </a:p>
          <a:p>
            <a:pPr marL="285750" indent="-285750">
              <a:spcBef>
                <a:spcPts val="2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Demand for agricultural equipment bottomed out from 2015-17</a:t>
            </a:r>
          </a:p>
          <a:p>
            <a:pPr marL="742950" lvl="1" indent="-285750">
              <a:spcBef>
                <a:spcPts val="2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Demand has steadily increased in 2018, and will continue to normalize boosting John Deere’s revenue</a:t>
            </a:r>
          </a:p>
          <a:p>
            <a:pPr marL="285750" indent="-285750">
              <a:spcBef>
                <a:spcPts val="200"/>
              </a:spcBef>
              <a:spcAft>
                <a:spcPts val="4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742950" lvl="1" indent="-285750">
              <a:spcBef>
                <a:spcPts val="200"/>
              </a:spcBef>
              <a:spcAft>
                <a:spcPts val="4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Bef>
                <a:spcPts val="200"/>
              </a:spcBef>
              <a:spcAft>
                <a:spcPts val="4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Bef>
                <a:spcPts val="200"/>
              </a:spcBef>
              <a:spcAft>
                <a:spcPts val="4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p:txBody>
      </p:sp>
      <p:sp>
        <p:nvSpPr>
          <p:cNvPr id="23" name="TextBox 22"/>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Brand Loyalty</a:t>
            </a:r>
          </a:p>
        </p:txBody>
      </p:sp>
      <p:graphicFrame>
        <p:nvGraphicFramePr>
          <p:cNvPr id="25" name="Chart 24">
            <a:extLst>
              <a:ext uri="{FF2B5EF4-FFF2-40B4-BE49-F238E27FC236}">
                <a16:creationId xmlns:a16="http://schemas.microsoft.com/office/drawing/2014/main" id="{98493420-F07A-4D9E-A3E0-71804CD58317}"/>
              </a:ext>
            </a:extLst>
          </p:cNvPr>
          <p:cNvGraphicFramePr/>
          <p:nvPr>
            <p:extLst>
              <p:ext uri="{D42A27DB-BD31-4B8C-83A1-F6EECF244321}">
                <p14:modId xmlns:p14="http://schemas.microsoft.com/office/powerpoint/2010/main" val="301448763"/>
              </p:ext>
            </p:extLst>
          </p:nvPr>
        </p:nvGraphicFramePr>
        <p:xfrm>
          <a:off x="4485272" y="1379304"/>
          <a:ext cx="2524976" cy="1990386"/>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9217F03A-C74D-413D-8D14-CB4B4ABE65E1}"/>
              </a:ext>
            </a:extLst>
          </p:cNvPr>
          <p:cNvSpPr txBox="1"/>
          <p:nvPr/>
        </p:nvSpPr>
        <p:spPr>
          <a:xfrm>
            <a:off x="5575464" y="1144861"/>
            <a:ext cx="3729242" cy="246221"/>
          </a:xfrm>
          <a:prstGeom prst="rect">
            <a:avLst/>
          </a:prstGeom>
          <a:noFill/>
        </p:spPr>
        <p:txBody>
          <a:bodyPr wrap="square" rtlCol="0">
            <a:spAutoFit/>
          </a:bodyPr>
          <a:lstStyle/>
          <a:p>
            <a:r>
              <a:rPr lang="en-US" sz="1000" i="1" dirty="0"/>
              <a:t>Farm Equipment </a:t>
            </a:r>
            <a:r>
              <a:rPr lang="en-US" sz="1000" dirty="0"/>
              <a:t>survey of farmers</a:t>
            </a:r>
            <a:endParaRPr lang="en-US" sz="1000" i="1" dirty="0"/>
          </a:p>
        </p:txBody>
      </p:sp>
      <p:sp>
        <p:nvSpPr>
          <p:cNvPr id="27" name="TextBox 26">
            <a:extLst>
              <a:ext uri="{FF2B5EF4-FFF2-40B4-BE49-F238E27FC236}">
                <a16:creationId xmlns:a16="http://schemas.microsoft.com/office/drawing/2014/main" id="{E1ECBC33-39CD-4275-8150-0D9CBD7F7768}"/>
              </a:ext>
            </a:extLst>
          </p:cNvPr>
          <p:cNvSpPr txBox="1"/>
          <p:nvPr/>
        </p:nvSpPr>
        <p:spPr>
          <a:xfrm>
            <a:off x="4952846" y="3213773"/>
            <a:ext cx="3729242" cy="246221"/>
          </a:xfrm>
          <a:prstGeom prst="rect">
            <a:avLst/>
          </a:prstGeom>
          <a:noFill/>
        </p:spPr>
        <p:txBody>
          <a:bodyPr wrap="square" rtlCol="0">
            <a:spAutoFit/>
          </a:bodyPr>
          <a:lstStyle/>
          <a:p>
            <a:r>
              <a:rPr lang="en-US" sz="1000" dirty="0"/>
              <a:t>Are you brand loyal?</a:t>
            </a:r>
          </a:p>
        </p:txBody>
      </p:sp>
      <p:sp>
        <p:nvSpPr>
          <p:cNvPr id="28" name="TextBox 27">
            <a:extLst>
              <a:ext uri="{FF2B5EF4-FFF2-40B4-BE49-F238E27FC236}">
                <a16:creationId xmlns:a16="http://schemas.microsoft.com/office/drawing/2014/main" id="{CA095104-4072-4FCC-B210-EF16F2CABDC6}"/>
              </a:ext>
            </a:extLst>
          </p:cNvPr>
          <p:cNvSpPr txBox="1"/>
          <p:nvPr/>
        </p:nvSpPr>
        <p:spPr>
          <a:xfrm>
            <a:off x="7204177" y="3230755"/>
            <a:ext cx="3729242" cy="246221"/>
          </a:xfrm>
          <a:prstGeom prst="rect">
            <a:avLst/>
          </a:prstGeom>
          <a:noFill/>
        </p:spPr>
        <p:txBody>
          <a:bodyPr wrap="square" rtlCol="0">
            <a:spAutoFit/>
          </a:bodyPr>
          <a:lstStyle/>
          <a:p>
            <a:r>
              <a:rPr lang="en-US" sz="1000" dirty="0"/>
              <a:t>Loyal to John Deere?</a:t>
            </a:r>
          </a:p>
        </p:txBody>
      </p:sp>
      <p:graphicFrame>
        <p:nvGraphicFramePr>
          <p:cNvPr id="37" name="Chart 36">
            <a:extLst>
              <a:ext uri="{FF2B5EF4-FFF2-40B4-BE49-F238E27FC236}">
                <a16:creationId xmlns:a16="http://schemas.microsoft.com/office/drawing/2014/main" id="{FB34AF73-C502-466E-BB02-45000C0E3075}"/>
              </a:ext>
            </a:extLst>
          </p:cNvPr>
          <p:cNvGraphicFramePr/>
          <p:nvPr>
            <p:extLst>
              <p:ext uri="{D42A27DB-BD31-4B8C-83A1-F6EECF244321}">
                <p14:modId xmlns:p14="http://schemas.microsoft.com/office/powerpoint/2010/main" val="3120358337"/>
              </p:ext>
            </p:extLst>
          </p:nvPr>
        </p:nvGraphicFramePr>
        <p:xfrm>
          <a:off x="6440937" y="1366727"/>
          <a:ext cx="2391113" cy="1986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9164434B-4A26-454C-94EF-2DE3B4D8B183}"/>
              </a:ext>
            </a:extLst>
          </p:cNvPr>
          <p:cNvGraphicFramePr/>
          <p:nvPr>
            <p:extLst>
              <p:ext uri="{D42A27DB-BD31-4B8C-83A1-F6EECF244321}">
                <p14:modId xmlns:p14="http://schemas.microsoft.com/office/powerpoint/2010/main" val="1444676744"/>
              </p:ext>
            </p:extLst>
          </p:nvPr>
        </p:nvGraphicFramePr>
        <p:xfrm>
          <a:off x="4667886" y="4340277"/>
          <a:ext cx="3847180" cy="19118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48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00"/>
            <a:ext cx="8229600" cy="487362"/>
          </a:xfrm>
        </p:spPr>
        <p:txBody>
          <a:bodyPr anchor="t">
            <a:normAutofit fontScale="90000"/>
          </a:bodyPr>
          <a:lstStyle/>
          <a:p>
            <a:r>
              <a:rPr lang="en-US"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Solid core business to be enhanced by AI and data technology</a:t>
            </a:r>
          </a:p>
        </p:txBody>
      </p:sp>
      <p:sp>
        <p:nvSpPr>
          <p:cNvPr id="4" name="Slide Number Placeholder 3"/>
          <p:cNvSpPr>
            <a:spLocks noGrp="1"/>
          </p:cNvSpPr>
          <p:nvPr>
            <p:ph type="sldNum" sz="quarter" idx="12"/>
          </p:nvPr>
        </p:nvSpPr>
        <p:spPr/>
        <p:txBody>
          <a:bodyPr/>
          <a:lstStyle/>
          <a:p>
            <a:fld id="{190E589F-905B-3945-8CF8-2E5B8B7D5CF4}" type="slidenum">
              <a:rPr lang="en-US" smtClean="0"/>
              <a:t>6</a:t>
            </a:fld>
            <a:endParaRPr lang="en-US" dirty="0"/>
          </a:p>
        </p:txBody>
      </p:sp>
      <p:sp>
        <p:nvSpPr>
          <p:cNvPr id="10" name="Footer Placeholder 9"/>
          <p:cNvSpPr>
            <a:spLocks noGrp="1"/>
          </p:cNvSpPr>
          <p:nvPr>
            <p:ph type="ftr" sz="quarter" idx="3"/>
          </p:nvPr>
        </p:nvSpPr>
        <p:spPr/>
        <p:txBody>
          <a:bodyPr anchor="t"/>
          <a:lstStyle/>
          <a:p>
            <a:endParaRPr lang="en-US" sz="700"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Data Technology in Farming</a:t>
            </a:r>
          </a:p>
        </p:txBody>
      </p:sp>
      <p:sp>
        <p:nvSpPr>
          <p:cNvPr id="7" name="TextBox 6"/>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Blue River Technology</a:t>
            </a:r>
            <a:endParaRPr lang="en-US" sz="1400" baseline="30000"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4667886" y="353757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John Deere </a:t>
            </a:r>
            <a:r>
              <a:rPr lang="en-US" sz="1400" dirty="0" err="1">
                <a:solidFill>
                  <a:schemeClr val="bg1"/>
                </a:solidFill>
                <a:latin typeface="Calibri" panose="020F0502020204030204" pitchFamily="34" charset="0"/>
                <a:cs typeface="Calibri" panose="020F0502020204030204" pitchFamily="34" charset="0"/>
              </a:rPr>
              <a:t>Farmsight</a:t>
            </a:r>
            <a:r>
              <a:rPr lang="en-US" sz="1400" dirty="0">
                <a:solidFill>
                  <a:schemeClr val="bg1"/>
                </a:solidFill>
                <a:latin typeface="Calibri" panose="020F0502020204030204" pitchFamily="34" charset="0"/>
                <a:cs typeface="Calibri" panose="020F0502020204030204" pitchFamily="34" charset="0"/>
              </a:rPr>
              <a:t> Technology</a:t>
            </a:r>
            <a:endParaRPr lang="en-US" sz="1400" baseline="30000" dirty="0">
              <a:solidFill>
                <a:schemeClr val="bg1"/>
              </a:solidFill>
              <a:latin typeface="Calibri" panose="020F0502020204030204" pitchFamily="34" charset="0"/>
              <a:cs typeface="Calibri" panose="020F0502020204030204" pitchFamily="34" charset="0"/>
            </a:endParaRPr>
          </a:p>
        </p:txBody>
      </p:sp>
      <p:sp>
        <p:nvSpPr>
          <p:cNvPr id="18" name="Flowchart: Connector 17"/>
          <p:cNvSpPr/>
          <p:nvPr/>
        </p:nvSpPr>
        <p:spPr>
          <a:xfrm>
            <a:off x="540327" y="376025"/>
            <a:ext cx="332509" cy="326970"/>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3</a:t>
            </a:r>
          </a:p>
        </p:txBody>
      </p:sp>
      <p:sp>
        <p:nvSpPr>
          <p:cNvPr id="5" name="TextBox 4"/>
          <p:cNvSpPr txBox="1"/>
          <p:nvPr/>
        </p:nvSpPr>
        <p:spPr>
          <a:xfrm>
            <a:off x="461912" y="1248074"/>
            <a:ext cx="4023360" cy="2374463"/>
          </a:xfrm>
          <a:prstGeom prst="rect">
            <a:avLst/>
          </a:prstGeom>
          <a:noFill/>
        </p:spPr>
        <p:txBody>
          <a:bodyPr wrap="square" rtlCol="0" anchor="ctr">
            <a:noAutofit/>
          </a:bodyPr>
          <a:lstStyle/>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The internet and Cloud Computing are expected to revolutionize the farming industry</a:t>
            </a:r>
          </a:p>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1/3 of food produced is lost or wasted every year</a:t>
            </a:r>
          </a:p>
          <a:p>
            <a:pPr marL="742950" lvl="1"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Much due to inefficiencies in planting, harvesting, water use, and trucking</a:t>
            </a:r>
            <a:endParaRPr lang="en-US" sz="1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The full scale adoption of precision farming tools could mean an increase in farm productivity unseen since mechanization</a:t>
            </a:r>
          </a:p>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Field sensors and GPS units can provide data on soil conditions, wind, fertilizer requirements, water availability, pest infestation, and optimal equipment use</a:t>
            </a:r>
          </a:p>
          <a:p>
            <a:endParaRPr lang="en-US" sz="1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C4C29E6-CF7A-4140-887F-E60D1AC32153}"/>
              </a:ext>
            </a:extLst>
          </p:cNvPr>
          <p:cNvSpPr txBox="1"/>
          <p:nvPr/>
        </p:nvSpPr>
        <p:spPr>
          <a:xfrm>
            <a:off x="4667886" y="778749"/>
            <a:ext cx="4023360" cy="2374463"/>
          </a:xfrm>
          <a:prstGeom prst="rect">
            <a:avLst/>
          </a:prstGeom>
          <a:noFill/>
        </p:spPr>
        <p:txBody>
          <a:bodyPr wrap="square" rtlCol="0" anchor="ctr">
            <a:noAutofit/>
          </a:bodyPr>
          <a:lstStyle/>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John Deere acquired Blue River Technology (2017) to advance machine learning capabilities</a:t>
            </a:r>
          </a:p>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Blue River Technology has successfully applied machine learning to agricultural sprays, and John Deere plans to apply this technology to other aspects of farming</a:t>
            </a:r>
          </a:p>
          <a:p>
            <a:pPr marL="285750" indent="-285750">
              <a:buFont typeface="Wingdings" panose="05000000000000000000" pitchFamily="2" charset="2"/>
              <a:buChar char="§"/>
            </a:pPr>
            <a:r>
              <a:rPr lang="en-US" sz="1200" dirty="0">
                <a:latin typeface="Calibri" panose="020F0502020204030204" pitchFamily="34" charset="0"/>
                <a:cs typeface="Calibri" panose="020F0502020204030204" pitchFamily="34" charset="0"/>
              </a:rPr>
              <a:t>As a leader in precision agriculture, John Deere recognizes the importance of AI for Deere’s future</a:t>
            </a:r>
          </a:p>
          <a:p>
            <a:endParaRPr lang="en-US" sz="1000" dirty="0">
              <a:latin typeface="Calibri" panose="020F0502020204030204" pitchFamily="34" charset="0"/>
              <a:cs typeface="Calibri" panose="020F0502020204030204" pitchFamily="34" charset="0"/>
            </a:endParaRPr>
          </a:p>
        </p:txBody>
      </p:sp>
      <p:pic>
        <p:nvPicPr>
          <p:cNvPr id="19" name="775C03C1-FE62-4950-9767-A57CD931599E" descr="cid:73144A68-D051-4685-AF5E-273743BDA5F8@dhcp.nd.edu">
            <a:extLst>
              <a:ext uri="{FF2B5EF4-FFF2-40B4-BE49-F238E27FC236}">
                <a16:creationId xmlns:a16="http://schemas.microsoft.com/office/drawing/2014/main" id="{62A9609B-66D4-4A2A-B909-18EED852EFFA}"/>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21653" y="2651403"/>
            <a:ext cx="3333706" cy="547240"/>
          </a:xfrm>
          <a:prstGeom prst="rect">
            <a:avLst/>
          </a:prstGeom>
          <a:noFill/>
          <a:ln>
            <a:noFill/>
          </a:ln>
        </p:spPr>
      </p:pic>
      <p:pic>
        <p:nvPicPr>
          <p:cNvPr id="20" name="43D111EC-D46E-475C-931E-81038FEBDEBA" descr="cid:72B89872-7705-43D1-A32D-70CA6F927298@dhcp.nd.edu">
            <a:extLst>
              <a:ext uri="{FF2B5EF4-FFF2-40B4-BE49-F238E27FC236}">
                <a16:creationId xmlns:a16="http://schemas.microsoft.com/office/drawing/2014/main" id="{0499E2A0-CB18-4B1A-B681-8B1216F3C1BE}"/>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6656" y="3537578"/>
            <a:ext cx="4091097" cy="2561555"/>
          </a:xfrm>
          <a:prstGeom prst="rect">
            <a:avLst/>
          </a:prstGeom>
          <a:noFill/>
          <a:ln>
            <a:noFill/>
          </a:ln>
        </p:spPr>
      </p:pic>
      <p:sp>
        <p:nvSpPr>
          <p:cNvPr id="3" name="TextBox 2">
            <a:extLst>
              <a:ext uri="{FF2B5EF4-FFF2-40B4-BE49-F238E27FC236}">
                <a16:creationId xmlns:a16="http://schemas.microsoft.com/office/drawing/2014/main" id="{38DE63A2-479E-4207-8387-588E062878AC}"/>
              </a:ext>
            </a:extLst>
          </p:cNvPr>
          <p:cNvSpPr txBox="1"/>
          <p:nvPr/>
        </p:nvSpPr>
        <p:spPr>
          <a:xfrm>
            <a:off x="4667886" y="3966210"/>
            <a:ext cx="4018914"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John Deere has developed </a:t>
            </a:r>
            <a:r>
              <a:rPr lang="en-US" sz="1200" dirty="0" err="1">
                <a:latin typeface="Calibri" panose="020F0502020204030204" pitchFamily="34" charset="0"/>
                <a:cs typeface="Calibri" panose="020F0502020204030204" pitchFamily="34" charset="0"/>
              </a:rPr>
              <a:t>Farmsight</a:t>
            </a:r>
            <a:r>
              <a:rPr lang="en-US" sz="1200" dirty="0">
                <a:latin typeface="Calibri" panose="020F0502020204030204" pitchFamily="34" charset="0"/>
                <a:cs typeface="Calibri" panose="020F0502020204030204" pitchFamily="34" charset="0"/>
              </a:rPr>
              <a:t> technology which provides solutions for Machine Optimization, Logistics Optimization, and Decision Support</a:t>
            </a:r>
          </a:p>
        </p:txBody>
      </p:sp>
      <p:pic>
        <p:nvPicPr>
          <p:cNvPr id="12" name="Picture 11">
            <a:extLst>
              <a:ext uri="{FF2B5EF4-FFF2-40B4-BE49-F238E27FC236}">
                <a16:creationId xmlns:a16="http://schemas.microsoft.com/office/drawing/2014/main" id="{8780F010-AACD-41A9-AF14-38F994AD7216}"/>
              </a:ext>
            </a:extLst>
          </p:cNvPr>
          <p:cNvPicPr>
            <a:picLocks noChangeAspect="1"/>
          </p:cNvPicPr>
          <p:nvPr/>
        </p:nvPicPr>
        <p:blipFill>
          <a:blip r:embed="rId7"/>
          <a:stretch>
            <a:fillRect/>
          </a:stretch>
        </p:blipFill>
        <p:spPr>
          <a:xfrm>
            <a:off x="5158813" y="4686931"/>
            <a:ext cx="3070787" cy="1469875"/>
          </a:xfrm>
          <a:prstGeom prst="rect">
            <a:avLst/>
          </a:prstGeom>
        </p:spPr>
      </p:pic>
    </p:spTree>
    <p:extLst>
      <p:ext uri="{BB962C8B-B14F-4D97-AF65-F5344CB8AC3E}">
        <p14:creationId xmlns:p14="http://schemas.microsoft.com/office/powerpoint/2010/main" val="133650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Acquisitions</a:t>
            </a:r>
            <a:endParaRPr lang="en-US" dirty="0"/>
          </a:p>
        </p:txBody>
      </p:sp>
      <p:sp>
        <p:nvSpPr>
          <p:cNvPr id="4" name="Slide Number Placeholder 3"/>
          <p:cNvSpPr>
            <a:spLocks noGrp="1"/>
          </p:cNvSpPr>
          <p:nvPr>
            <p:ph type="sldNum" sz="quarter" idx="12"/>
          </p:nvPr>
        </p:nvSpPr>
        <p:spPr/>
        <p:txBody>
          <a:bodyPr/>
          <a:lstStyle/>
          <a:p>
            <a:fld id="{190E589F-905B-3945-8CF8-2E5B8B7D5CF4}" type="slidenum">
              <a:rPr lang="en-US" smtClean="0"/>
              <a:t>7</a:t>
            </a:fld>
            <a:endParaRPr lang="en-US"/>
          </a:p>
        </p:txBody>
      </p:sp>
      <p:sp>
        <p:nvSpPr>
          <p:cNvPr id="5" name="Footer Placeholder 4"/>
          <p:cNvSpPr>
            <a:spLocks noGrp="1"/>
          </p:cNvSpPr>
          <p:nvPr>
            <p:ph type="ftr" sz="quarter" idx="3"/>
          </p:nvPr>
        </p:nvSpPr>
        <p:spPr/>
        <p:txBody>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497848233"/>
              </p:ext>
            </p:extLst>
          </p:nvPr>
        </p:nvGraphicFramePr>
        <p:xfrm>
          <a:off x="457200" y="854762"/>
          <a:ext cx="8229600" cy="51584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888745445"/>
                    </a:ext>
                  </a:extLst>
                </a:gridCol>
                <a:gridCol w="2743200">
                  <a:extLst>
                    <a:ext uri="{9D8B030D-6E8A-4147-A177-3AD203B41FA5}">
                      <a16:colId xmlns:a16="http://schemas.microsoft.com/office/drawing/2014/main" val="3670389310"/>
                    </a:ext>
                  </a:extLst>
                </a:gridCol>
                <a:gridCol w="2743200">
                  <a:extLst>
                    <a:ext uri="{9D8B030D-6E8A-4147-A177-3AD203B41FA5}">
                      <a16:colId xmlns:a16="http://schemas.microsoft.com/office/drawing/2014/main" val="51552697"/>
                    </a:ext>
                  </a:extLst>
                </a:gridCol>
              </a:tblGrid>
              <a:tr h="639716">
                <a:tc>
                  <a:txBody>
                    <a:bodyPr/>
                    <a:lstStyle/>
                    <a:p>
                      <a:r>
                        <a:rPr lang="en-US" dirty="0" smtClean="0"/>
                        <a:t>Company</a:t>
                      </a:r>
                      <a:endParaRPr lang="en-US" dirty="0"/>
                    </a:p>
                  </a:txBody>
                  <a:tcPr/>
                </a:tc>
                <a:tc>
                  <a:txBody>
                    <a:bodyPr/>
                    <a:lstStyle/>
                    <a:p>
                      <a:r>
                        <a:rPr lang="en-US" dirty="0" smtClean="0"/>
                        <a:t>Description</a:t>
                      </a:r>
                      <a:endParaRPr lang="en-US" dirty="0"/>
                    </a:p>
                  </a:txBody>
                  <a:tcPr/>
                </a:tc>
                <a:tc>
                  <a:txBody>
                    <a:bodyPr/>
                    <a:lstStyle/>
                    <a:p>
                      <a:r>
                        <a:rPr lang="en-US" dirty="0" smtClean="0"/>
                        <a:t>Benefit</a:t>
                      </a:r>
                      <a:endParaRPr lang="en-US" dirty="0"/>
                    </a:p>
                  </a:txBody>
                  <a:tcPr/>
                </a:tc>
                <a:extLst>
                  <a:ext uri="{0D108BD9-81ED-4DB2-BD59-A6C34878D82A}">
                    <a16:rowId xmlns:a16="http://schemas.microsoft.com/office/drawing/2014/main" val="747971773"/>
                  </a:ext>
                </a:extLst>
              </a:tr>
              <a:tr h="1506232">
                <a:tc>
                  <a:txBody>
                    <a:bodyPr/>
                    <a:lstStyle/>
                    <a:p>
                      <a:endParaRPr lang="en-US" dirty="0"/>
                    </a:p>
                  </a:txBody>
                  <a:tcPr/>
                </a:tc>
                <a:tc>
                  <a:txBody>
                    <a:bodyPr/>
                    <a:lstStyle/>
                    <a:p>
                      <a:r>
                        <a:rPr lang="en-US" dirty="0" smtClean="0"/>
                        <a:t>Based</a:t>
                      </a:r>
                      <a:r>
                        <a:rPr lang="en-US" baseline="0" dirty="0" smtClean="0"/>
                        <a:t> in Spain. Creates precision molds and carbon fiber sprayers. Materials maximize strength to weight ratio.</a:t>
                      </a:r>
                      <a:endParaRPr lang="en-US" dirty="0"/>
                    </a:p>
                  </a:txBody>
                  <a:tcPr/>
                </a:tc>
                <a:tc>
                  <a:txBody>
                    <a:bodyPr/>
                    <a:lstStyle/>
                    <a:p>
                      <a:r>
                        <a:rPr lang="en-US" dirty="0" smtClean="0"/>
                        <a:t>Expands</a:t>
                      </a:r>
                      <a:r>
                        <a:rPr lang="en-US" baseline="0" dirty="0" smtClean="0"/>
                        <a:t> sprayer business and adopts cutting edge technology to boost quality.</a:t>
                      </a:r>
                      <a:endParaRPr lang="en-US" dirty="0"/>
                    </a:p>
                  </a:txBody>
                  <a:tcPr/>
                </a:tc>
                <a:extLst>
                  <a:ext uri="{0D108BD9-81ED-4DB2-BD59-A6C34878D82A}">
                    <a16:rowId xmlns:a16="http://schemas.microsoft.com/office/drawing/2014/main" val="4264265074"/>
                  </a:ext>
                </a:extLst>
              </a:tr>
              <a:tr h="1506232">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in Argentina. Develops and distributes spraying and fertilizing equipment</a:t>
                      </a:r>
                      <a:endParaRPr lang="en-US" dirty="0" smtClean="0"/>
                    </a:p>
                  </a:txBody>
                  <a:tcPr/>
                </a:tc>
                <a:tc>
                  <a:txBody>
                    <a:bodyPr/>
                    <a:lstStyle/>
                    <a:p>
                      <a:r>
                        <a:rPr lang="en-US" dirty="0" smtClean="0"/>
                        <a:t>Due to low crop prices, consolidation</a:t>
                      </a:r>
                      <a:r>
                        <a:rPr lang="en-US" baseline="0" dirty="0" smtClean="0"/>
                        <a:t> and economies of scale have been crucial to sustained revenues.</a:t>
                      </a:r>
                      <a:endParaRPr lang="en-US" dirty="0"/>
                    </a:p>
                  </a:txBody>
                  <a:tcPr/>
                </a:tc>
                <a:extLst>
                  <a:ext uri="{0D108BD9-81ED-4DB2-BD59-A6C34878D82A}">
                    <a16:rowId xmlns:a16="http://schemas.microsoft.com/office/drawing/2014/main" val="1226438311"/>
                  </a:ext>
                </a:extLst>
              </a:tr>
              <a:tr h="1506232">
                <a:tc>
                  <a:txBody>
                    <a:bodyPr/>
                    <a:lstStyle/>
                    <a:p>
                      <a:endParaRPr lang="en-US" dirty="0"/>
                    </a:p>
                  </a:txBody>
                  <a:tcPr/>
                </a:tc>
                <a:tc>
                  <a:txBody>
                    <a:bodyPr/>
                    <a:lstStyle/>
                    <a:p>
                      <a:r>
                        <a:rPr lang="en-US" dirty="0" smtClean="0"/>
                        <a:t>Based</a:t>
                      </a:r>
                      <a:r>
                        <a:rPr lang="en-US" baseline="0" dirty="0" smtClean="0"/>
                        <a:t> in Germany. Leading manufacturer worldwide of road construction, mixing, and paving equipment.</a:t>
                      </a:r>
                      <a:endParaRPr lang="en-US" dirty="0"/>
                    </a:p>
                  </a:txBody>
                  <a:tcPr/>
                </a:tc>
                <a:tc>
                  <a:txBody>
                    <a:bodyPr/>
                    <a:lstStyle/>
                    <a:p>
                      <a:r>
                        <a:rPr lang="en-US" dirty="0" smtClean="0"/>
                        <a:t>Has contributed to 12% of total</a:t>
                      </a:r>
                      <a:r>
                        <a:rPr lang="en-US" baseline="0" dirty="0" smtClean="0"/>
                        <a:t> revenue growth in 2018 and management expects continued growth.</a:t>
                      </a:r>
                      <a:endParaRPr lang="en-US" dirty="0"/>
                    </a:p>
                  </a:txBody>
                  <a:tcPr/>
                </a:tc>
                <a:extLst>
                  <a:ext uri="{0D108BD9-81ED-4DB2-BD59-A6C34878D82A}">
                    <a16:rowId xmlns:a16="http://schemas.microsoft.com/office/drawing/2014/main" val="1271226593"/>
                  </a:ext>
                </a:extLst>
              </a:tr>
            </a:tbl>
          </a:graphicData>
        </a:graphic>
      </p:graphicFrame>
      <p:pic>
        <p:nvPicPr>
          <p:cNvPr id="8" name="Content Placeholder 7"/>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Lst>
          </a:blip>
          <a:srcRect/>
          <a:stretch/>
        </p:blipFill>
        <p:spPr>
          <a:xfrm>
            <a:off x="665921" y="3317570"/>
            <a:ext cx="2352648" cy="754511"/>
          </a:xfrm>
          <a:prstGeom prst="rect">
            <a:avLst/>
          </a:prstGeom>
        </p:spPr>
      </p:pic>
      <p:pic>
        <p:nvPicPr>
          <p:cNvPr id="10" name="Picture 9"/>
          <p:cNvPicPr>
            <a:picLocks noChangeAspect="1"/>
          </p:cNvPicPr>
          <p:nvPr/>
        </p:nvPicPr>
        <p:blipFill>
          <a:blip r:embed="rId4"/>
          <a:stretch>
            <a:fillRect/>
          </a:stretch>
        </p:blipFill>
        <p:spPr>
          <a:xfrm>
            <a:off x="954156" y="1609603"/>
            <a:ext cx="1928191" cy="1212784"/>
          </a:xfrm>
          <a:prstGeom prst="rect">
            <a:avLst/>
          </a:prstGeom>
        </p:spPr>
      </p:pic>
      <p:pic>
        <p:nvPicPr>
          <p:cNvPr id="11" name="Picture 10"/>
          <p:cNvPicPr>
            <a:picLocks noChangeAspect="1"/>
          </p:cNvPicPr>
          <p:nvPr/>
        </p:nvPicPr>
        <p:blipFill>
          <a:blip r:embed="rId5"/>
          <a:stretch>
            <a:fillRect/>
          </a:stretch>
        </p:blipFill>
        <p:spPr>
          <a:xfrm>
            <a:off x="1393177" y="4567264"/>
            <a:ext cx="1050148" cy="1318155"/>
          </a:xfrm>
          <a:prstGeom prst="rect">
            <a:avLst/>
          </a:prstGeom>
        </p:spPr>
      </p:pic>
    </p:spTree>
    <p:extLst>
      <p:ext uri="{BB962C8B-B14F-4D97-AF65-F5344CB8AC3E}">
        <p14:creationId xmlns:p14="http://schemas.microsoft.com/office/powerpoint/2010/main" val="282402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Key Risks</a:t>
            </a:r>
          </a:p>
        </p:txBody>
      </p:sp>
      <p:sp>
        <p:nvSpPr>
          <p:cNvPr id="4" name="Slide Number Placeholder 3"/>
          <p:cNvSpPr>
            <a:spLocks noGrp="1"/>
          </p:cNvSpPr>
          <p:nvPr>
            <p:ph type="sldNum" sz="quarter" idx="12"/>
          </p:nvPr>
        </p:nvSpPr>
        <p:spPr/>
        <p:txBody>
          <a:bodyPr/>
          <a:lstStyle/>
          <a:p>
            <a:fld id="{190E589F-905B-3945-8CF8-2E5B8B7D5CF4}" type="slidenum">
              <a:rPr lang="en-US" smtClean="0"/>
              <a:t>8</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6" name="TextBox 5"/>
          <p:cNvSpPr txBox="1"/>
          <p:nvPr/>
        </p:nvSpPr>
        <p:spPr>
          <a:xfrm>
            <a:off x="4667886" y="1221579"/>
            <a:ext cx="4023360" cy="5227072"/>
          </a:xfrm>
          <a:prstGeom prst="rect">
            <a:avLst/>
          </a:prstGeom>
          <a:noFill/>
        </p:spPr>
        <p:txBody>
          <a:bodyPr wrap="square" rtlCol="0">
            <a:spAutoFit/>
          </a:bodyPr>
          <a:lstStyle/>
          <a:p>
            <a:pPr marL="285750" indent="-285750">
              <a:spcBef>
                <a:spcPts val="700"/>
              </a:spcBef>
              <a:spcAft>
                <a:spcPts val="700"/>
              </a:spcAft>
              <a:buClr>
                <a:srgbClr val="00B05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Booming growth for food in developing and emerging markets</a:t>
            </a:r>
          </a:p>
          <a:p>
            <a:pPr marL="285750" indent="-285750">
              <a:spcBef>
                <a:spcPts val="700"/>
              </a:spcBef>
              <a:spcAft>
                <a:spcPts val="700"/>
              </a:spcAft>
              <a:buClr>
                <a:srgbClr val="00B05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Most of John Deere business is concentrated in the U.S.</a:t>
            </a:r>
          </a:p>
          <a:p>
            <a:pPr marL="285750" indent="-285750">
              <a:spcBef>
                <a:spcPts val="700"/>
              </a:spcBef>
              <a:spcAft>
                <a:spcPts val="700"/>
              </a:spcAft>
              <a:buClr>
                <a:srgbClr val="00B05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Price Realization has been successful at combatting tariffs </a:t>
            </a:r>
            <a:endParaRPr lang="en-US" sz="1400" dirty="0">
              <a:solidFill>
                <a:srgbClr val="091A5E"/>
              </a:solidFill>
              <a:latin typeface="Calibri" panose="020F0502020204030204" pitchFamily="34" charset="0"/>
              <a:cs typeface="Calibri" panose="020F0502020204030204" pitchFamily="34" charset="0"/>
            </a:endParaRPr>
          </a:p>
          <a:p>
            <a:pPr marL="285750" indent="-285750">
              <a:spcBef>
                <a:spcPts val="700"/>
              </a:spcBef>
              <a:spcAft>
                <a:spcPts val="700"/>
              </a:spcAft>
              <a:buClr>
                <a:srgbClr val="00B05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Other operations besides agriculture can consolidate for agricultural down years</a:t>
            </a:r>
          </a:p>
          <a:p>
            <a:pPr marL="285750" indent="-285750">
              <a:spcBef>
                <a:spcPts val="700"/>
              </a:spcBef>
              <a:spcAft>
                <a:spcPts val="700"/>
              </a:spcAft>
              <a:buClr>
                <a:srgbClr val="00B05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Technology </a:t>
            </a:r>
            <a:r>
              <a:rPr lang="en-US" sz="1400" dirty="0" smtClean="0">
                <a:solidFill>
                  <a:srgbClr val="091A5E"/>
                </a:solidFill>
                <a:latin typeface="Calibri" panose="020F0502020204030204" pitchFamily="34" charset="0"/>
                <a:cs typeface="Calibri" panose="020F0502020204030204" pitchFamily="34" charset="0"/>
              </a:rPr>
              <a:t>will help</a:t>
            </a:r>
            <a:r>
              <a:rPr lang="en-US" sz="1400" dirty="0" smtClean="0">
                <a:solidFill>
                  <a:srgbClr val="091A5E"/>
                </a:solidFill>
                <a:latin typeface="Calibri" panose="020F0502020204030204" pitchFamily="34" charset="0"/>
                <a:cs typeface="Calibri" panose="020F0502020204030204" pitchFamily="34" charset="0"/>
              </a:rPr>
              <a:t> </a:t>
            </a:r>
            <a:r>
              <a:rPr lang="en-US" sz="1400" dirty="0">
                <a:solidFill>
                  <a:srgbClr val="091A5E"/>
                </a:solidFill>
                <a:latin typeface="Calibri" panose="020F0502020204030204" pitchFamily="34" charset="0"/>
                <a:cs typeface="Calibri" panose="020F0502020204030204" pitchFamily="34" charset="0"/>
              </a:rPr>
              <a:t>adapt to changes in weather and provide best strategy </a:t>
            </a:r>
          </a:p>
          <a:p>
            <a:pPr marL="285750" indent="-285750">
              <a:spcBef>
                <a:spcPts val="700"/>
              </a:spcBef>
              <a:spcAft>
                <a:spcPts val="700"/>
              </a:spcAft>
              <a:buClr>
                <a:srgbClr val="00B05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Longtime </a:t>
            </a:r>
            <a:r>
              <a:rPr lang="en-US" sz="1400" dirty="0" smtClean="0">
                <a:solidFill>
                  <a:srgbClr val="091A5E"/>
                </a:solidFill>
                <a:latin typeface="Calibri" panose="020F0502020204030204" pitchFamily="34" charset="0"/>
                <a:cs typeface="Calibri" panose="020F0502020204030204" pitchFamily="34" charset="0"/>
              </a:rPr>
              <a:t>established </a:t>
            </a:r>
            <a:r>
              <a:rPr lang="en-US" sz="1400" dirty="0">
                <a:solidFill>
                  <a:srgbClr val="091A5E"/>
                </a:solidFill>
                <a:latin typeface="Calibri" panose="020F0502020204030204" pitchFamily="34" charset="0"/>
                <a:cs typeface="Calibri" panose="020F0502020204030204" pitchFamily="34" charset="0"/>
              </a:rPr>
              <a:t>relationships between dealers/brand and farmers to provide lasting business for </a:t>
            </a:r>
            <a:r>
              <a:rPr lang="en-US" sz="1400" dirty="0" smtClean="0">
                <a:solidFill>
                  <a:srgbClr val="091A5E"/>
                </a:solidFill>
                <a:latin typeface="Calibri" panose="020F0502020204030204" pitchFamily="34" charset="0"/>
                <a:cs typeface="Calibri" panose="020F0502020204030204" pitchFamily="34" charset="0"/>
              </a:rPr>
              <a:t>generations</a:t>
            </a:r>
          </a:p>
          <a:p>
            <a:pPr marL="285750" indent="-285750">
              <a:spcBef>
                <a:spcPts val="700"/>
              </a:spcBef>
              <a:spcAft>
                <a:spcPts val="700"/>
              </a:spcAft>
              <a:buClr>
                <a:srgbClr val="00B05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During years with low crop prices, John Deere’s leasing revenue increases; John Deere’s other segments can also compensate for agricultural underperformance</a:t>
            </a:r>
            <a:endParaRPr lang="en-US" sz="1400" dirty="0">
              <a:solidFill>
                <a:srgbClr val="091A5E"/>
              </a:solidFill>
              <a:latin typeface="Calibri" panose="020F0502020204030204" pitchFamily="34" charset="0"/>
              <a:cs typeface="Calibri" panose="020F0502020204030204" pitchFamily="34" charset="0"/>
            </a:endParaRPr>
          </a:p>
          <a:p>
            <a:pPr marL="285750" indent="-285750">
              <a:spcBef>
                <a:spcPts val="700"/>
              </a:spcBef>
              <a:spcAft>
                <a:spcPts val="700"/>
              </a:spcAft>
              <a:buClr>
                <a:srgbClr val="00B050"/>
              </a:buClr>
              <a:buFont typeface="Wingdings" panose="05000000000000000000" pitchFamily="2" charset="2"/>
              <a:buChar char=""/>
            </a:pPr>
            <a:endParaRPr lang="en-US" sz="1400" dirty="0">
              <a:solidFill>
                <a:srgbClr val="091A5E"/>
              </a:solidFill>
              <a:latin typeface="Calibri" panose="020F0502020204030204" pitchFamily="34" charset="0"/>
              <a:cs typeface="Calibri" panose="020F0502020204030204" pitchFamily="34" charset="0"/>
            </a:endParaRPr>
          </a:p>
        </p:txBody>
      </p:sp>
      <p:sp>
        <p:nvSpPr>
          <p:cNvPr id="7" name="TextBox 6"/>
          <p:cNvSpPr txBox="1"/>
          <p:nvPr/>
        </p:nvSpPr>
        <p:spPr>
          <a:xfrm>
            <a:off x="461912" y="1221579"/>
            <a:ext cx="4018914" cy="3575338"/>
          </a:xfrm>
          <a:prstGeom prst="rect">
            <a:avLst/>
          </a:prstGeom>
          <a:noFill/>
        </p:spPr>
        <p:txBody>
          <a:bodyPr wrap="square" rtlCol="0">
            <a:spAutoFit/>
          </a:bodyPr>
          <a:lstStyle/>
          <a:p>
            <a:pPr marL="285750" indent="-285750">
              <a:spcBef>
                <a:spcPts val="700"/>
              </a:spcBef>
              <a:spcAft>
                <a:spcPts val="700"/>
              </a:spcAft>
              <a:buClr>
                <a:srgbClr val="FF000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International trade laws may limit ability to access raw materials and export their products</a:t>
            </a:r>
          </a:p>
          <a:p>
            <a:pPr marL="285750" indent="-285750">
              <a:spcBef>
                <a:spcPts val="700"/>
              </a:spcBef>
              <a:spcAft>
                <a:spcPts val="700"/>
              </a:spcAft>
              <a:buClr>
                <a:srgbClr val="FF000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Adverse weather conditions</a:t>
            </a:r>
          </a:p>
          <a:p>
            <a:pPr marL="285750" indent="-285750">
              <a:spcBef>
                <a:spcPts val="700"/>
              </a:spcBef>
              <a:spcAft>
                <a:spcPts val="700"/>
              </a:spcAft>
              <a:buClr>
                <a:srgbClr val="FF000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Changes to Engine Emission Standards</a:t>
            </a:r>
          </a:p>
          <a:p>
            <a:pPr marL="285750" indent="-285750">
              <a:spcBef>
                <a:spcPts val="700"/>
              </a:spcBef>
              <a:spcAft>
                <a:spcPts val="700"/>
              </a:spcAft>
              <a:buClr>
                <a:srgbClr val="FF000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Negative economic conditions and outlook can materially weaken demand for John Deere’s equipment and services</a:t>
            </a:r>
          </a:p>
          <a:p>
            <a:pPr marL="285750" indent="-285750">
              <a:spcBef>
                <a:spcPts val="700"/>
              </a:spcBef>
              <a:spcAft>
                <a:spcPts val="700"/>
              </a:spcAft>
              <a:buClr>
                <a:srgbClr val="FF000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Equipment operations and financial services segments are subject to interest rate risks. Changes in interest rates can reduce demand for equipment, increasing borrowing costs</a:t>
            </a:r>
          </a:p>
          <a:p>
            <a:pPr marL="285750" indent="-285750">
              <a:spcBef>
                <a:spcPts val="700"/>
              </a:spcBef>
              <a:spcAft>
                <a:spcPts val="700"/>
              </a:spcAft>
              <a:buClr>
                <a:srgbClr val="FF000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Cyclical </a:t>
            </a:r>
            <a:r>
              <a:rPr lang="en-US" sz="1400" dirty="0" smtClean="0">
                <a:solidFill>
                  <a:srgbClr val="091A5E"/>
                </a:solidFill>
                <a:latin typeface="Calibri" panose="020F0502020204030204" pitchFamily="34" charset="0"/>
                <a:cs typeface="Calibri" panose="020F0502020204030204" pitchFamily="34" charset="0"/>
              </a:rPr>
              <a:t>nature of agriculture industry</a:t>
            </a:r>
            <a:endParaRPr lang="en-US" sz="1400" dirty="0">
              <a:solidFill>
                <a:srgbClr val="091A5E"/>
              </a:solidFill>
              <a:latin typeface="Calibri" panose="020F0502020204030204" pitchFamily="34" charset="0"/>
              <a:cs typeface="Calibri" panose="020F0502020204030204" pitchFamily="34" charset="0"/>
            </a:endParaRPr>
          </a:p>
        </p:txBody>
      </p:sp>
      <p:sp>
        <p:nvSpPr>
          <p:cNvPr id="8" name="TextBox 7"/>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Key Risks</a:t>
            </a:r>
          </a:p>
        </p:txBody>
      </p:sp>
      <p:sp>
        <p:nvSpPr>
          <p:cNvPr id="9" name="TextBox 8"/>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err="1">
                <a:solidFill>
                  <a:schemeClr val="bg1"/>
                </a:solidFill>
                <a:latin typeface="Calibri" panose="020F0502020204030204" pitchFamily="34" charset="0"/>
                <a:cs typeface="Calibri" panose="020F0502020204030204" pitchFamily="34" charset="0"/>
              </a:rPr>
              <a:t>Mitigants</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54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Final Recommendation</a:t>
            </a:r>
          </a:p>
        </p:txBody>
      </p:sp>
      <p:sp>
        <p:nvSpPr>
          <p:cNvPr id="4" name="Slide Number Placeholder 3"/>
          <p:cNvSpPr>
            <a:spLocks noGrp="1"/>
          </p:cNvSpPr>
          <p:nvPr>
            <p:ph type="sldNum" sz="quarter" idx="12"/>
          </p:nvPr>
        </p:nvSpPr>
        <p:spPr/>
        <p:txBody>
          <a:bodyPr/>
          <a:lstStyle/>
          <a:p>
            <a:fld id="{190E589F-905B-3945-8CF8-2E5B8B7D5CF4}" type="slidenum">
              <a:rPr lang="en-US" smtClean="0"/>
              <a:t>9</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6" name="TextBox 5"/>
          <p:cNvSpPr txBox="1"/>
          <p:nvPr/>
        </p:nvSpPr>
        <p:spPr>
          <a:xfrm>
            <a:off x="457200" y="4850922"/>
            <a:ext cx="8229600" cy="1200329"/>
          </a:xfrm>
          <a:prstGeom prst="rect">
            <a:avLst/>
          </a:prstGeom>
          <a:noFill/>
        </p:spPr>
        <p:txBody>
          <a:bodyPr wrap="square" rtlCol="0">
            <a:spAutoFit/>
          </a:bodyPr>
          <a:lstStyle/>
          <a:p>
            <a:r>
              <a:rPr lang="en-US" u="sng" dirty="0">
                <a:latin typeface="Calibri" panose="020F0502020204030204" pitchFamily="34" charset="0"/>
                <a:cs typeface="Calibri" panose="020F0502020204030204" pitchFamily="34" charset="0"/>
              </a:rPr>
              <a:t>Recommendation: </a:t>
            </a:r>
          </a:p>
          <a:p>
            <a:r>
              <a:rPr lang="en-US" dirty="0">
                <a:latin typeface="Calibri" panose="020F0502020204030204" pitchFamily="34" charset="0"/>
                <a:cs typeface="Calibri" panose="020F0502020204030204" pitchFamily="34" charset="0"/>
              </a:rPr>
              <a:t>John Deere </a:t>
            </a:r>
            <a:r>
              <a:rPr lang="en-US" dirty="0" smtClean="0">
                <a:latin typeface="Calibri" panose="020F0502020204030204" pitchFamily="34" charset="0"/>
                <a:cs typeface="Calibri" panose="020F0502020204030204" pitchFamily="34" charset="0"/>
              </a:rPr>
              <a:t>(NYSE:DE) has a sticky consumer base, is well positioned in the booming data farming industry, and will benefit from recovering crop prices and demand for machinery. We recommend a buy.</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3433649" y="3023692"/>
            <a:ext cx="2276703" cy="1471868"/>
          </a:xfrm>
          <a:prstGeom prst="rect">
            <a:avLst/>
          </a:prstGeom>
          <a:noFill/>
          <a:ln w="19050">
            <a:solidFill>
              <a:srgbClr val="091A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ownPro Regular Alternate"/>
            </a:endParaRPr>
          </a:p>
        </p:txBody>
      </p:sp>
      <p:sp>
        <p:nvSpPr>
          <p:cNvPr id="8" name="TextBox 7"/>
          <p:cNvSpPr txBox="1"/>
          <p:nvPr/>
        </p:nvSpPr>
        <p:spPr>
          <a:xfrm>
            <a:off x="3567771" y="3146563"/>
            <a:ext cx="2047623" cy="1138773"/>
          </a:xfrm>
          <a:prstGeom prst="rect">
            <a:avLst/>
          </a:prstGeom>
          <a:noFill/>
        </p:spPr>
        <p:txBody>
          <a:bodyPr wrap="square" rtlCol="0">
            <a:spAutoFit/>
          </a:bodyPr>
          <a:lstStyle/>
          <a:p>
            <a:pPr algn="ctr"/>
            <a:r>
              <a:rPr lang="en-US" u="sng" dirty="0">
                <a:latin typeface="Calibri" panose="020F0502020204030204" pitchFamily="34" charset="0"/>
                <a:cs typeface="Calibri" panose="020F0502020204030204" pitchFamily="34" charset="0"/>
              </a:rPr>
              <a:t>Base Case</a:t>
            </a:r>
          </a:p>
          <a:p>
            <a:pPr algn="ctr"/>
            <a:endParaRPr lang="en-US" u="sng"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Price Target: </a:t>
            </a:r>
            <a:r>
              <a:rPr lang="en-US" sz="1600" b="1" dirty="0" smtClean="0">
                <a:latin typeface="Calibri" panose="020F0502020204030204" pitchFamily="34" charset="0"/>
                <a:cs typeface="Calibri" panose="020F0502020204030204" pitchFamily="34" charset="0"/>
              </a:rPr>
              <a:t>$190.25</a:t>
            </a:r>
            <a:endParaRPr lang="en-US" sz="1600" dirty="0">
              <a:latin typeface="Calibri" panose="020F0502020204030204" pitchFamily="34" charset="0"/>
              <a:cs typeface="Calibri" panose="020F0502020204030204" pitchFamily="34" charset="0"/>
            </a:endParaRPr>
          </a:p>
          <a:p>
            <a:pPr algn="ctr"/>
            <a:r>
              <a:rPr lang="en-US" sz="1600" dirty="0">
                <a:solidFill>
                  <a:srgbClr val="091A5E"/>
                </a:solidFill>
                <a:latin typeface="Calibri" panose="020F0502020204030204" pitchFamily="34" charset="0"/>
                <a:cs typeface="Calibri" panose="020F0502020204030204" pitchFamily="34" charset="0"/>
              </a:rPr>
              <a:t>Upside:</a:t>
            </a:r>
            <a:r>
              <a:rPr lang="en-US" sz="1600" dirty="0">
                <a:solidFill>
                  <a:srgbClr val="00B050"/>
                </a:solidFill>
                <a:latin typeface="Calibri" panose="020F0502020204030204" pitchFamily="34" charset="0"/>
                <a:cs typeface="Calibri" panose="020F0502020204030204" pitchFamily="34" charset="0"/>
              </a:rPr>
              <a:t> </a:t>
            </a:r>
            <a:r>
              <a:rPr lang="en-US" sz="1600" dirty="0" smtClean="0">
                <a:solidFill>
                  <a:srgbClr val="00B050"/>
                </a:solidFill>
                <a:latin typeface="Calibri" panose="020F0502020204030204" pitchFamily="34" charset="0"/>
                <a:cs typeface="Calibri" panose="020F0502020204030204" pitchFamily="34" charset="0"/>
              </a:rPr>
              <a:t>25.8%</a:t>
            </a:r>
            <a:endParaRPr lang="en-US" sz="1600" u="sng" dirty="0">
              <a:latin typeface="Calibri" panose="020F0502020204030204" pitchFamily="34" charset="0"/>
              <a:cs typeface="Calibri" panose="020F0502020204030204" pitchFamily="34" charset="0"/>
            </a:endParaRPr>
          </a:p>
        </p:txBody>
      </p:sp>
      <p:sp>
        <p:nvSpPr>
          <p:cNvPr id="9" name="TextBox 8"/>
          <p:cNvSpPr txBox="1"/>
          <p:nvPr/>
        </p:nvSpPr>
        <p:spPr>
          <a:xfrm>
            <a:off x="5985310" y="3146563"/>
            <a:ext cx="2047623" cy="1415772"/>
          </a:xfrm>
          <a:prstGeom prst="rect">
            <a:avLst/>
          </a:prstGeom>
          <a:noFill/>
        </p:spPr>
        <p:txBody>
          <a:bodyPr wrap="square" rtlCol="0">
            <a:spAutoFit/>
          </a:bodyPr>
          <a:lstStyle/>
          <a:p>
            <a:pPr algn="ctr"/>
            <a:r>
              <a:rPr lang="en-US" u="sng" dirty="0">
                <a:latin typeface="Calibri" panose="020F0502020204030204" pitchFamily="34" charset="0"/>
                <a:cs typeface="Calibri" panose="020F0502020204030204" pitchFamily="34" charset="0"/>
              </a:rPr>
              <a:t>Upside Case</a:t>
            </a:r>
          </a:p>
          <a:p>
            <a:pPr algn="ctr"/>
            <a:endParaRPr lang="en-US" u="sng"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Price Target: </a:t>
            </a:r>
            <a:r>
              <a:rPr lang="en-US" sz="1600" b="1" dirty="0" smtClean="0">
                <a:latin typeface="Calibri" panose="020F0502020204030204" pitchFamily="34" charset="0"/>
                <a:cs typeface="Calibri" panose="020F0502020204030204" pitchFamily="34" charset="0"/>
              </a:rPr>
              <a:t>$235.30</a:t>
            </a:r>
            <a:endParaRPr lang="en-US" sz="1600" dirty="0">
              <a:latin typeface="Calibri" panose="020F0502020204030204" pitchFamily="34" charset="0"/>
              <a:cs typeface="Calibri" panose="020F0502020204030204" pitchFamily="34" charset="0"/>
            </a:endParaRPr>
          </a:p>
          <a:p>
            <a:pPr algn="ctr"/>
            <a:r>
              <a:rPr lang="en-US" sz="1600" dirty="0">
                <a:solidFill>
                  <a:srgbClr val="091A5E"/>
                </a:solidFill>
                <a:latin typeface="Calibri" panose="020F0502020204030204" pitchFamily="34" charset="0"/>
                <a:cs typeface="Calibri" panose="020F0502020204030204" pitchFamily="34" charset="0"/>
              </a:rPr>
              <a:t>Upside:</a:t>
            </a:r>
            <a:r>
              <a:rPr lang="en-US" sz="1600" dirty="0">
                <a:solidFill>
                  <a:srgbClr val="00B050"/>
                </a:solidFill>
                <a:latin typeface="Calibri" panose="020F0502020204030204" pitchFamily="34" charset="0"/>
                <a:cs typeface="Calibri" panose="020F0502020204030204" pitchFamily="34" charset="0"/>
              </a:rPr>
              <a:t> </a:t>
            </a:r>
            <a:r>
              <a:rPr lang="en-US" sz="1600" dirty="0" smtClean="0">
                <a:solidFill>
                  <a:srgbClr val="00B050"/>
                </a:solidFill>
                <a:latin typeface="Calibri" panose="020F0502020204030204" pitchFamily="34" charset="0"/>
                <a:cs typeface="Calibri" panose="020F0502020204030204" pitchFamily="34" charset="0"/>
              </a:rPr>
              <a:t>55.5</a:t>
            </a:r>
            <a:r>
              <a:rPr lang="en-US" sz="1600" dirty="0" smtClean="0">
                <a:solidFill>
                  <a:srgbClr val="00B050"/>
                </a:solidFill>
                <a:latin typeface="Calibri" panose="020F0502020204030204" pitchFamily="34" charset="0"/>
                <a:cs typeface="Calibri" panose="020F0502020204030204" pitchFamily="34" charset="0"/>
              </a:rPr>
              <a:t>%</a:t>
            </a:r>
            <a:endParaRPr lang="en-US" sz="1600" u="sng" dirty="0">
              <a:latin typeface="Calibri" panose="020F0502020204030204" pitchFamily="34" charset="0"/>
              <a:cs typeface="Calibri" panose="020F0502020204030204" pitchFamily="34" charset="0"/>
            </a:endParaRPr>
          </a:p>
          <a:p>
            <a:pPr algn="ctr"/>
            <a:endParaRPr lang="en-US" u="sng" dirty="0">
              <a:latin typeface="Calibri" panose="020F0502020204030204" pitchFamily="34" charset="0"/>
              <a:cs typeface="Calibri" panose="020F0502020204030204" pitchFamily="34" charset="0"/>
            </a:endParaRPr>
          </a:p>
        </p:txBody>
      </p:sp>
      <p:sp>
        <p:nvSpPr>
          <p:cNvPr id="11" name="TextBox 10"/>
          <p:cNvSpPr txBox="1"/>
          <p:nvPr/>
        </p:nvSpPr>
        <p:spPr>
          <a:xfrm>
            <a:off x="769153" y="3146563"/>
            <a:ext cx="2047623" cy="1415772"/>
          </a:xfrm>
          <a:prstGeom prst="rect">
            <a:avLst/>
          </a:prstGeom>
          <a:noFill/>
        </p:spPr>
        <p:txBody>
          <a:bodyPr wrap="square" rtlCol="0">
            <a:spAutoFit/>
          </a:bodyPr>
          <a:lstStyle/>
          <a:p>
            <a:pPr algn="ctr"/>
            <a:r>
              <a:rPr lang="en-US" u="sng" dirty="0">
                <a:latin typeface="Calibri" panose="020F0502020204030204" pitchFamily="34" charset="0"/>
                <a:cs typeface="Calibri" panose="020F0502020204030204" pitchFamily="34" charset="0"/>
              </a:rPr>
              <a:t>Downside Case</a:t>
            </a:r>
          </a:p>
          <a:p>
            <a:pPr algn="ctr"/>
            <a:endParaRPr lang="en-US" u="sng"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Price Target: </a:t>
            </a:r>
            <a:r>
              <a:rPr lang="en-US" sz="1600" b="1" dirty="0" smtClean="0">
                <a:latin typeface="Calibri" panose="020F0502020204030204" pitchFamily="34" charset="0"/>
                <a:cs typeface="Calibri" panose="020F0502020204030204" pitchFamily="34" charset="0"/>
              </a:rPr>
              <a:t>$99.42</a:t>
            </a:r>
            <a:endParaRPr lang="en-US" sz="1600" dirty="0">
              <a:latin typeface="Calibri" panose="020F0502020204030204" pitchFamily="34" charset="0"/>
              <a:cs typeface="Calibri" panose="020F0502020204030204" pitchFamily="34" charset="0"/>
            </a:endParaRPr>
          </a:p>
          <a:p>
            <a:pPr algn="ctr"/>
            <a:r>
              <a:rPr lang="en-US" sz="1600" dirty="0">
                <a:solidFill>
                  <a:srgbClr val="091A5E"/>
                </a:solidFill>
                <a:latin typeface="Calibri" panose="020F0502020204030204" pitchFamily="34" charset="0"/>
                <a:cs typeface="Calibri" panose="020F0502020204030204" pitchFamily="34" charset="0"/>
              </a:rPr>
              <a:t>Upside:</a:t>
            </a:r>
            <a:r>
              <a:rPr lang="en-US" sz="1600" dirty="0">
                <a:solidFill>
                  <a:srgbClr val="00B050"/>
                </a:solidFill>
                <a:latin typeface="Calibri" panose="020F0502020204030204" pitchFamily="34" charset="0"/>
                <a:cs typeface="Calibri" panose="020F0502020204030204" pitchFamily="34" charset="0"/>
              </a:rPr>
              <a:t> </a:t>
            </a:r>
            <a:r>
              <a:rPr lang="en-US" sz="1600" dirty="0" smtClean="0">
                <a:solidFill>
                  <a:srgbClr val="FF0000"/>
                </a:solidFill>
                <a:latin typeface="Calibri" panose="020F0502020204030204" pitchFamily="34" charset="0"/>
                <a:cs typeface="Calibri" panose="020F0502020204030204" pitchFamily="34" charset="0"/>
              </a:rPr>
              <a:t>(34.3%)</a:t>
            </a:r>
            <a:endParaRPr lang="en-US" sz="1600" u="sng" dirty="0">
              <a:solidFill>
                <a:srgbClr val="FF0000"/>
              </a:solidFill>
              <a:latin typeface="Calibri" panose="020F0502020204030204" pitchFamily="34" charset="0"/>
              <a:cs typeface="Calibri" panose="020F0502020204030204" pitchFamily="34" charset="0"/>
            </a:endParaRPr>
          </a:p>
          <a:p>
            <a:pPr algn="ctr"/>
            <a:endParaRPr lang="en-US" u="sng"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47309405-11F6-4194-972B-C27147396DB1}"/>
              </a:ext>
            </a:extLst>
          </p:cNvPr>
          <p:cNvPicPr>
            <a:picLocks noChangeAspect="1"/>
          </p:cNvPicPr>
          <p:nvPr/>
        </p:nvPicPr>
        <p:blipFill>
          <a:blip r:embed="rId2"/>
          <a:stretch>
            <a:fillRect/>
          </a:stretch>
        </p:blipFill>
        <p:spPr>
          <a:xfrm>
            <a:off x="3083607" y="896532"/>
            <a:ext cx="2976786" cy="1990726"/>
          </a:xfrm>
          <a:prstGeom prst="rect">
            <a:avLst/>
          </a:prstGeom>
        </p:spPr>
      </p:pic>
    </p:spTree>
    <p:extLst>
      <p:ext uri="{BB962C8B-B14F-4D97-AF65-F5344CB8AC3E}">
        <p14:creationId xmlns:p14="http://schemas.microsoft.com/office/powerpoint/2010/main" val="3251351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CIQLASTID" val="16"/>
</p:tagLst>
</file>

<file path=ppt/tags/tag10.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G$38:$M$45&quot; SourceObjectGuid=&quot;00000000-0000-0000-0000-000000000000&quot; Sheet=&quot;DCF (Upside)&quot; Name=&quot;CIQANR_42f7f0f02b004d9d8d11108c78ad3091&quot; SourceType=&quot;1&quot; LastUpdate=&quot;9/26/2018 11:41:33 PM&quot; LinkedText=&quot;DCF Sensitivity Analysis&quot; Position=&quot;-1&quot; SourceHeight=&quot;109.7728&quot; SourceWidth=&quot;353.4944&quot; LinkId=&quot;636735930969003130&quot; /&gt;"/>
  <p:tag name="CIQSHAPENAMETAG" val="e38b6f2c-ba83-4577-8d26-ab8eeb916a1c"/>
  <p:tag name="CIQID" val="11"/>
</p:tagLst>
</file>

<file path=ppt/tags/tag11.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73:$E$77&quot; SourceObjectGuid=&quot;00000000-0000-0000-0000-000000000000&quot; Sheet=&quot;DCF (Upside)&quot; Name=&quot;CIQANR_e70daf49958248529d6df943db3ba424&quot; SourceType=&quot;1&quot; LastUpdate=&quot;9/26/2018 11:41:39 PM&quot; LinkedText=&quot;Method&quot; Position=&quot;-1&quot; SourceHeight=&quot;44.50126&quot; SourceWidth=&quot;309.5454&quot; LinkId=&quot;636735931137522341&quot; /&gt;"/>
  <p:tag name="CIQSHAPENAMETAG" val="1d3de1e5-1263-476e-892a-07e70191abf3"/>
  <p:tag name="CIQID" val="12"/>
</p:tagLst>
</file>

<file path=ppt/tags/tag12.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M$36&quot; SourceObjectGuid=&quot;00000000-0000-0000-0000-000000000000&quot; Sheet=&quot;DCF (Downside)&quot; Name=&quot;CIQANR_9055e3f7269a49b0bf81818c18618e19&quot; SourceType=&quot;1&quot; LastUpdate=&quot;9/26/2018 11:42:38 PM&quot; LinkedText=&quot;&quot; Position=&quot;-1&quot; SourceHeight=&quot;342.299&quot; SourceWidth=&quot;638.88&quot; LinkId=&quot;636735931396411689&quot; /&gt;"/>
  <p:tag name="CIQSHAPENAMETAG" val="af8db781-8336-4a92-8003-e6bf58d0f478"/>
  <p:tag name="CIQID" val="13"/>
</p:tagLst>
</file>

<file path=ppt/tags/tag13.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8:$C$71&quot; SourceObjectGuid=&quot;00000000-0000-0000-0000-000000000000&quot; Sheet=&quot;DCF (Downside)&quot; Name=&quot;CIQANR_f4913a3fd800474da8a2591cd93c2671&quot; SourceType=&quot;1&quot; LastUpdate=&quot;9/26/2018 11:42:50 PM&quot; LinkedText=&quot;Enterprise Value&quot; Position=&quot;-1&quot; SourceHeight=&quot;387.8412&quot; SourceWidth=&quot;208.6364&quot; LinkId=&quot;636735931618744587&quot; /&gt;"/>
  <p:tag name="CIQSHAPENAMETAG" val="6d3ac9ef-3bae-4655-bf71-2166de404b89"/>
  <p:tag name="CIQID" val="14"/>
</p:tagLst>
</file>

<file path=ppt/tags/tag14.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G$38:$M$45&quot; SourceObjectGuid=&quot;00000000-0000-0000-0000-000000000000&quot; Sheet=&quot;DCF (Downside)&quot; Name=&quot;CIQANR_b4404ac416e34bdeaaee4f4a40c410ce&quot; SourceType=&quot;1&quot; LastUpdate=&quot;9/26/2018 11:43:00 PM&quot; LinkedText=&quot;DCF Sensitivity Analysis&quot; Position=&quot;-1&quot; SourceHeight=&quot;109.7728&quot; SourceWidth=&quot;353.4944&quot; LinkId=&quot;636735931762732530&quot; /&gt;"/>
  <p:tag name="CIQSHAPENAMETAG" val="b18fd4e7-2404-4990-a92b-688b9a5c5001"/>
  <p:tag name="CIQID" val="15"/>
</p:tagLst>
</file>

<file path=ppt/tags/tag15.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73:$E$77&quot; SourceObjectGuid=&quot;00000000-0000-0000-0000-000000000000&quot; Sheet=&quot;DCF (Downside)&quot; Name=&quot;CIQANR_81f50a0106574f4db471bb31abf087f1&quot; SourceType=&quot;1&quot; LastUpdate=&quot;9/26/2018 11:43:05 PM&quot; LinkedText=&quot;Method&quot; Position=&quot;-1&quot; SourceHeight=&quot;44.50126&quot; SourceWidth=&quot;309.5454&quot; LinkId=&quot;636735931871624749&quot; /&gt;"/>
  <p:tag name="CIQSHAPENAMETAG" val="dbad962e-9586-4696-bb08-b2861bf15102"/>
  <p:tag name="CIQID" val="16"/>
</p:tagLst>
</file>

<file path=ppt/tags/tag2.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N$36&quot; SourceObjectGuid=&quot;00000000-0000-0000-0000-000000000000&quot; Sheet=&quot;Comps&quot; Name=&quot;CIQANR_fef85aa7e9f64039b607db29ed95aadb&quot; SourceType=&quot;1&quot; LastUpdate=&quot;9/26/2018 11:38:08 PM&quot; LinkedText=&quot;&quot; Position=&quot;-1&quot; SourceHeight=&quot;352.9991&quot; SourceWidth=&quot;654.2609&quot; LinkId=&quot;636735927227184255&quot; /&gt;"/>
  <p:tag name="CIQSHAPENAMETAG" val="e10f37af-9087-4a68-8ac3-71522c423443"/>
  <p:tag name="CIQID" val="3"/>
</p:tagLst>
</file>

<file path=ppt/tags/tag3.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D$22&quot; SourceObjectGuid=&quot;00000000-0000-0000-0000-000000000000&quot; Sheet=&quot;WACC&quot; Name=&quot;CIQANR_36f99a980d204db48e96be5f9f66112f&quot; SourceType=&quot;1&quot; LastUpdate=&quot;9/26/2018 11:38:20 PM&quot; LinkedText=&quot;WACC Calculation&quot; Position=&quot;-1&quot; SourceHeight=&quot;335.9688&quot; SourceWidth=&quot;260.5148&quot; LinkId=&quot;636735927626812625&quot; /&gt;"/>
  <p:tag name="CIQSHAPENAMETAG" val="2fcfda9e-0999-4274-ad33-ac6bda0afbb8"/>
  <p:tag name="CIQID" val="4"/>
</p:tagLst>
</file>

<file path=ppt/tags/tag4.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M$36&quot; SourceObjectGuid=&quot;00000000-0000-0000-0000-000000000000&quot; Sheet=&quot;DCF (Base)&quot; Name=&quot;CIQANR_08c731e0a9954a48a323480389a423b1&quot; SourceType=&quot;1&quot; LastUpdate=&quot;9/26/2018 11:39:27 PM&quot; LinkedText=&quot;&quot; Position=&quot;-1&quot; SourceHeight=&quot;350.8695&quot; SourceWidth=&quot;657.8804&quot; LinkId=&quot;636735928088184314&quot; /&gt;"/>
  <p:tag name="CIQSHAPENAMETAG" val="d3b1a56a-2433-4071-886d-69762a7d4f67"/>
  <p:tag name="CIQID" val="5"/>
</p:tagLst>
</file>

<file path=ppt/tags/tag5.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8:$C$71&quot; SourceObjectGuid=&quot;00000000-0000-0000-0000-000000000000&quot; Sheet=&quot;DCF (Base)&quot; Name=&quot;CIQANR_397e58b1cb62416ea691057e3accb99d&quot; SourceType=&quot;1&quot; LastUpdate=&quot;9/26/2018 11:39:41 PM&quot; LinkedText=&quot;Enterprise Value&quot; Position=&quot;-1&quot; SourceHeight=&quot;380.6812&quot; SourceWidth=&quot;208.6364&quot; LinkId=&quot;636735928748060555&quot; /&gt;"/>
  <p:tag name="CIQSHAPENAMETAG" val="83d5e2ae-f0a5-458e-b89e-f1b29f757052"/>
  <p:tag name="CIQID" val="6"/>
</p:tagLst>
</file>

<file path=ppt/tags/tag6.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G$38:$M$45&quot; SourceObjectGuid=&quot;00000000-0000-0000-0000-000000000000&quot; Sheet=&quot;DCF (Base)&quot; Name=&quot;CIQANR_ece405021584425bab1e88c631cc7128&quot; SourceType=&quot;1&quot; LastUpdate=&quot;9/26/2018 11:39:53 PM&quot; LinkedText=&quot;DCF Sensitivity Analysis&quot; Position=&quot;-1&quot; SourceHeight=&quot;114.2947&quot; SourceWidth=&quot;368.0562&quot; LinkId=&quot;636735929098214115&quot; /&gt;"/>
  <p:tag name="CIQSHAPENAMETAG" val="44481064-060c-4772-93ea-7899c7d727ae"/>
  <p:tag name="CIQID" val="7"/>
</p:tagLst>
</file>

<file path=ppt/tags/tag7.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73:$E$77&quot; SourceObjectGuid=&quot;00000000-0000-0000-0000-000000000000&quot; Sheet=&quot;DCF (Base)&quot; Name=&quot;CIQANR_0f1d24f67df44114b150312c815ca986&quot; SourceType=&quot;1&quot; LastUpdate=&quot;9/26/2018 11:40:00 PM&quot; LinkedText=&quot;Method&quot; Position=&quot;-1&quot; SourceHeight=&quot;48.96&quot; SourceWidth=&quot;344.88&quot; LinkId=&quot;636735929469598384&quot; /&gt;"/>
  <p:tag name="CIQSHAPENAMETAG" val="8d7e90f1-d191-4223-913a-55b34bf6c2b5"/>
  <p:tag name="CIQID" val="8"/>
</p:tagLst>
</file>

<file path=ppt/tags/tag8.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M$36&quot; SourceObjectGuid=&quot;00000000-0000-0000-0000-000000000000&quot; Sheet=&quot;DCF (Upside)&quot; Name=&quot;CIQANR_0d4592a902c14606847cdfb2d1b00c71&quot; SourceType=&quot;1&quot; LastUpdate=&quot;9/26/2018 11:41:07 PM&quot; LinkedText=&quot;&quot; Position=&quot;-1&quot; SourceHeight=&quot;351.3784&quot; SourceWidth=&quot;655.826&quot; LinkId=&quot;636735930445665163&quot; /&gt;"/>
  <p:tag name="CIQSHAPENAMETAG" val="1eb2ed56-8ae0-4e14-bc82-a9d864dbdc01"/>
  <p:tag name="CIQID" val="9"/>
</p:tagLst>
</file>

<file path=ppt/tags/tag9.xml><?xml version="1.0" encoding="utf-8"?>
<p:tagLst xmlns:a="http://schemas.openxmlformats.org/drawingml/2006/main" xmlns:r="http://schemas.openxmlformats.org/officeDocument/2006/relationships" xmlns:p="http://schemas.openxmlformats.org/presentationml/2006/main">
  <p:tag name="CIQLI" val="&lt;CIQLI Version=&quot;1.5&quot; Path=&quot;C:\Users\skeller5\Desktop&quot; FileName=&quot;DE Model.xlsx&quot; Address=&quot;$B$38:$C$71&quot; SourceObjectGuid=&quot;00000000-0000-0000-0000-000000000000&quot; Sheet=&quot;DCF (Upside)&quot; Name=&quot;CIQANR_efb53586c8924bb5b874500031397e7d&quot; SourceType=&quot;1&quot; LastUpdate=&quot;9/26/2018 11:41:21 PM&quot; LinkedText=&quot;Enterprise Value&quot; Position=&quot;-1&quot; SourceHeight=&quot;387.8412&quot; SourceWidth=&quot;208.6364&quot; LinkId=&quot;636735930818622938&quot; /&gt;"/>
  <p:tag name="CIQSHAPENAMETAG" val="ccea1e1e-15f6-4e47-8f6b-1e703a5a6d30"/>
  <p:tag name="CIQID" val="10"/>
</p:tagLst>
</file>

<file path=ppt/theme/theme1.xml><?xml version="1.0" encoding="utf-8"?>
<a:theme xmlns:a="http://schemas.openxmlformats.org/drawingml/2006/main" name="Office Theme">
  <a:themeElements>
    <a:clrScheme name="Custom 2">
      <a:dk1>
        <a:srgbClr val="051544"/>
      </a:dk1>
      <a:lt1>
        <a:sysClr val="window" lastClr="FFFFFF"/>
      </a:lt1>
      <a:dk2>
        <a:srgbClr val="1F497D"/>
      </a:dk2>
      <a:lt2>
        <a:srgbClr val="EEECE1"/>
      </a:lt2>
      <a:accent1>
        <a:srgbClr val="0C237D"/>
      </a:accent1>
      <a:accent2>
        <a:srgbClr val="C9974D"/>
      </a:accent2>
      <a:accent3>
        <a:srgbClr val="58601A"/>
      </a:accent3>
      <a:accent4>
        <a:srgbClr val="B39909"/>
      </a:accent4>
      <a:accent5>
        <a:srgbClr val="31251C"/>
      </a:accent5>
      <a:accent6>
        <a:srgbClr val="653233"/>
      </a:accent6>
      <a:hlink>
        <a:srgbClr val="00A5B5"/>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6140</TotalTime>
  <Words>1158</Words>
  <Application>Microsoft Office PowerPoint</Application>
  <PresentationFormat>On-screen Show (4:3)</PresentationFormat>
  <Paragraphs>166</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BrownPro Regular Alternate</vt:lpstr>
      <vt:lpstr>Calibri</vt:lpstr>
      <vt:lpstr>Georgia</vt:lpstr>
      <vt:lpstr>Lucida Grande</vt:lpstr>
      <vt:lpstr>Wingdings</vt:lpstr>
      <vt:lpstr>Office Theme</vt:lpstr>
      <vt:lpstr>PowerPoint Presentation</vt:lpstr>
      <vt:lpstr>Investment Thesis</vt:lpstr>
      <vt:lpstr>Company Overview</vt:lpstr>
      <vt:lpstr>Industry Overview</vt:lpstr>
      <vt:lpstr> Dominant agricultural machine brand with economic moat</vt:lpstr>
      <vt:lpstr> Solid core business to be enhanced by AI and data technology</vt:lpstr>
      <vt:lpstr>Recent Acquisitions</vt:lpstr>
      <vt:lpstr>Key Risks</vt:lpstr>
      <vt:lpstr>Final Recommendation</vt:lpstr>
      <vt:lpstr>Appendix</vt:lpstr>
      <vt:lpstr>Valuation – Comparable Companies Analysis</vt:lpstr>
      <vt:lpstr>Valuation – WACC</vt:lpstr>
      <vt:lpstr>Valuation – DCF (Base)</vt:lpstr>
      <vt:lpstr>Valuation – DCF (Base)</vt:lpstr>
      <vt:lpstr>Valuation – DCF (Upside)</vt:lpstr>
      <vt:lpstr>Valuation – DCF (Upside)</vt:lpstr>
      <vt:lpstr>Valuation – DCF (Downside)</vt:lpstr>
      <vt:lpstr>Valuation – DCF (Downside)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Club 2016-17</dc:title>
  <dc:creator>Grant Ebenger</dc:creator>
  <cp:lastModifiedBy>Sean Keller</cp:lastModifiedBy>
  <cp:revision>247</cp:revision>
  <dcterms:created xsi:type="dcterms:W3CDTF">2016-04-16T03:24:33Z</dcterms:created>
  <dcterms:modified xsi:type="dcterms:W3CDTF">2018-09-27T03:46:51Z</dcterms:modified>
</cp:coreProperties>
</file>